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3" r:id="rId3"/>
    <p:sldId id="264" r:id="rId4"/>
    <p:sldId id="268" r:id="rId5"/>
    <p:sldId id="265" r:id="rId6"/>
    <p:sldId id="266" r:id="rId7"/>
    <p:sldId id="267" r:id="rId8"/>
    <p:sldId id="262" r:id="rId9"/>
  </p:sldIdLst>
  <p:sldSz cx="18288000" cy="10287000"/>
  <p:notesSz cx="6858000" cy="9144000"/>
  <p:embeddedFontLst>
    <p:embeddedFont>
      <p:font typeface="Press Start 2P" panose="020B0604020202020204" charset="0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1219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D0102">
                <a:alpha val="100000"/>
              </a:srgbClr>
            </a:gs>
            <a:gs pos="20000">
              <a:srgbClr val="0D0102">
                <a:alpha val="100000"/>
              </a:srgbClr>
            </a:gs>
            <a:gs pos="40000">
              <a:srgbClr val="0D0102">
                <a:alpha val="100000"/>
              </a:srgbClr>
            </a:gs>
            <a:gs pos="60000">
              <a:srgbClr val="320404">
                <a:alpha val="100000"/>
              </a:srgbClr>
            </a:gs>
            <a:gs pos="80000">
              <a:srgbClr val="5B0506">
                <a:alpha val="100000"/>
              </a:srgbClr>
            </a:gs>
            <a:gs pos="100000">
              <a:srgbClr val="BF200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" y="6102904"/>
            <a:ext cx="18288001" cy="4173475"/>
            <a:chOff x="0" y="0"/>
            <a:chExt cx="26432403" cy="5670680"/>
          </a:xfrm>
        </p:grpSpPr>
        <p:sp>
          <p:nvSpPr>
            <p:cNvPr id="3" name="Freeform 3"/>
            <p:cNvSpPr/>
            <p:nvPr/>
          </p:nvSpPr>
          <p:spPr>
            <a:xfrm flipV="1">
              <a:off x="0" y="0"/>
              <a:ext cx="5670680" cy="5670680"/>
            </a:xfrm>
            <a:custGeom>
              <a:avLst/>
              <a:gdLst/>
              <a:ahLst/>
              <a:cxnLst/>
              <a:rect l="l" t="t" r="r" b="b"/>
              <a:pathLst>
                <a:path w="5670680" h="5670680">
                  <a:moveTo>
                    <a:pt x="0" y="5670680"/>
                  </a:moveTo>
                  <a:lnTo>
                    <a:pt x="5670680" y="5670680"/>
                  </a:lnTo>
                  <a:lnTo>
                    <a:pt x="5670680" y="0"/>
                  </a:lnTo>
                  <a:lnTo>
                    <a:pt x="0" y="0"/>
                  </a:lnTo>
                  <a:lnTo>
                    <a:pt x="0" y="567068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 flipV="1">
              <a:off x="5148443" y="0"/>
              <a:ext cx="5670680" cy="5670680"/>
            </a:xfrm>
            <a:custGeom>
              <a:avLst/>
              <a:gdLst/>
              <a:ahLst/>
              <a:cxnLst/>
              <a:rect l="l" t="t" r="r" b="b"/>
              <a:pathLst>
                <a:path w="5670680" h="5670680">
                  <a:moveTo>
                    <a:pt x="0" y="5670680"/>
                  </a:moveTo>
                  <a:lnTo>
                    <a:pt x="5670679" y="5670680"/>
                  </a:lnTo>
                  <a:lnTo>
                    <a:pt x="5670679" y="0"/>
                  </a:lnTo>
                  <a:lnTo>
                    <a:pt x="0" y="0"/>
                  </a:lnTo>
                  <a:lnTo>
                    <a:pt x="0" y="567068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 flipV="1">
              <a:off x="10379344" y="0"/>
              <a:ext cx="5670680" cy="5670680"/>
            </a:xfrm>
            <a:custGeom>
              <a:avLst/>
              <a:gdLst/>
              <a:ahLst/>
              <a:cxnLst/>
              <a:rect l="l" t="t" r="r" b="b"/>
              <a:pathLst>
                <a:path w="5670680" h="5670680">
                  <a:moveTo>
                    <a:pt x="0" y="5670680"/>
                  </a:moveTo>
                  <a:lnTo>
                    <a:pt x="5670680" y="5670680"/>
                  </a:lnTo>
                  <a:lnTo>
                    <a:pt x="5670680" y="0"/>
                  </a:lnTo>
                  <a:lnTo>
                    <a:pt x="0" y="0"/>
                  </a:lnTo>
                  <a:lnTo>
                    <a:pt x="0" y="567068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 flipV="1">
              <a:off x="15555273" y="0"/>
              <a:ext cx="5670680" cy="5670680"/>
            </a:xfrm>
            <a:custGeom>
              <a:avLst/>
              <a:gdLst/>
              <a:ahLst/>
              <a:cxnLst/>
              <a:rect l="l" t="t" r="r" b="b"/>
              <a:pathLst>
                <a:path w="5670680" h="5670680">
                  <a:moveTo>
                    <a:pt x="0" y="5670680"/>
                  </a:moveTo>
                  <a:lnTo>
                    <a:pt x="5670680" y="5670680"/>
                  </a:lnTo>
                  <a:lnTo>
                    <a:pt x="5670680" y="0"/>
                  </a:lnTo>
                  <a:lnTo>
                    <a:pt x="0" y="0"/>
                  </a:lnTo>
                  <a:lnTo>
                    <a:pt x="0" y="567068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 flipV="1">
              <a:off x="20761724" y="0"/>
              <a:ext cx="5670680" cy="5670680"/>
            </a:xfrm>
            <a:custGeom>
              <a:avLst/>
              <a:gdLst/>
              <a:ahLst/>
              <a:cxnLst/>
              <a:rect l="l" t="t" r="r" b="b"/>
              <a:pathLst>
                <a:path w="5670680" h="5670680">
                  <a:moveTo>
                    <a:pt x="0" y="5670680"/>
                  </a:moveTo>
                  <a:lnTo>
                    <a:pt x="5670679" y="5670680"/>
                  </a:lnTo>
                  <a:lnTo>
                    <a:pt x="5670679" y="0"/>
                  </a:lnTo>
                  <a:lnTo>
                    <a:pt x="0" y="0"/>
                  </a:lnTo>
                  <a:lnTo>
                    <a:pt x="0" y="567068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10064603" y="9158559"/>
            <a:ext cx="8406993" cy="730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45"/>
              </a:lnSpc>
              <a:spcBef>
                <a:spcPct val="0"/>
              </a:spcBef>
            </a:pPr>
            <a:r>
              <a:rPr lang="en-US" sz="5461" dirty="0">
                <a:solidFill>
                  <a:srgbClr val="FBBD21"/>
                </a:solidFill>
                <a:latin typeface="Press Start 2P"/>
                <a:ea typeface="Press Start 2P"/>
                <a:cs typeface="Press Start 2P"/>
                <a:sym typeface="Press Start 2P"/>
              </a:rPr>
              <a:t>&lt;Team name&gt;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518427" y="4792025"/>
            <a:ext cx="10710115" cy="13108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4"/>
              </a:lnSpc>
              <a:spcBef>
                <a:spcPct val="0"/>
              </a:spcBef>
            </a:pPr>
            <a:r>
              <a:rPr lang="en-US" sz="7667">
                <a:solidFill>
                  <a:srgbClr val="FBBD21"/>
                </a:solidFill>
                <a:latin typeface="Press Start 2P"/>
                <a:ea typeface="Press Start 2P"/>
                <a:cs typeface="Press Start 2P"/>
                <a:sym typeface="Press Start 2P"/>
              </a:rPr>
              <a:t>domain name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631458" y="6036229"/>
            <a:ext cx="8084114" cy="5734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90"/>
              </a:lnSpc>
              <a:spcBef>
                <a:spcPct val="0"/>
              </a:spcBef>
            </a:pPr>
            <a:r>
              <a:rPr lang="en-US" sz="3350">
                <a:solidFill>
                  <a:srgbClr val="FBBD21"/>
                </a:solidFill>
                <a:latin typeface="Press Start 2P"/>
                <a:ea typeface="Press Start 2P"/>
                <a:cs typeface="Press Start 2P"/>
                <a:sym typeface="Press Start 2P"/>
              </a:rPr>
              <a:t>&lt;problem statement&gt;</a:t>
            </a:r>
          </a:p>
        </p:txBody>
      </p:sp>
      <p:sp>
        <p:nvSpPr>
          <p:cNvPr id="11" name="Freeform 11"/>
          <p:cNvSpPr/>
          <p:nvPr/>
        </p:nvSpPr>
        <p:spPr>
          <a:xfrm>
            <a:off x="12151913" y="286051"/>
            <a:ext cx="917607" cy="593428"/>
          </a:xfrm>
          <a:custGeom>
            <a:avLst/>
            <a:gdLst/>
            <a:ahLst/>
            <a:cxnLst/>
            <a:rect l="l" t="t" r="r" b="b"/>
            <a:pathLst>
              <a:path w="917607" h="593428">
                <a:moveTo>
                  <a:pt x="0" y="0"/>
                </a:moveTo>
                <a:lnTo>
                  <a:pt x="917607" y="0"/>
                </a:lnTo>
                <a:lnTo>
                  <a:pt x="917607" y="593428"/>
                </a:lnTo>
                <a:lnTo>
                  <a:pt x="0" y="5934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51289" t="-712452" r="-226414" b="-1472496"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301426" y="219376"/>
            <a:ext cx="17741251" cy="2276313"/>
            <a:chOff x="0" y="0"/>
            <a:chExt cx="23655002" cy="3035084"/>
          </a:xfrm>
        </p:grpSpPr>
        <p:sp>
          <p:nvSpPr>
            <p:cNvPr id="13" name="Freeform 13"/>
            <p:cNvSpPr/>
            <p:nvPr/>
          </p:nvSpPr>
          <p:spPr>
            <a:xfrm>
              <a:off x="0" y="476469"/>
              <a:ext cx="2809929" cy="1083105"/>
            </a:xfrm>
            <a:custGeom>
              <a:avLst/>
              <a:gdLst/>
              <a:ahLst/>
              <a:cxnLst/>
              <a:rect l="l" t="t" r="r" b="b"/>
              <a:pathLst>
                <a:path w="2809929" h="1083105">
                  <a:moveTo>
                    <a:pt x="0" y="0"/>
                  </a:moveTo>
                  <a:lnTo>
                    <a:pt x="2809929" y="0"/>
                  </a:lnTo>
                  <a:lnTo>
                    <a:pt x="2809929" y="1083104"/>
                  </a:lnTo>
                  <a:lnTo>
                    <a:pt x="0" y="10831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19175146" y="0"/>
              <a:ext cx="4479856" cy="2036042"/>
            </a:xfrm>
            <a:custGeom>
              <a:avLst/>
              <a:gdLst/>
              <a:ahLst/>
              <a:cxnLst/>
              <a:rect l="l" t="t" r="r" b="b"/>
              <a:pathLst>
                <a:path w="4479856" h="2036042">
                  <a:moveTo>
                    <a:pt x="0" y="0"/>
                  </a:moveTo>
                  <a:lnTo>
                    <a:pt x="4479856" y="0"/>
                  </a:lnTo>
                  <a:lnTo>
                    <a:pt x="4479856" y="2036042"/>
                  </a:lnTo>
                  <a:lnTo>
                    <a:pt x="0" y="20360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55858" b="-64168"/>
              </a:stretch>
            </a:blipFill>
          </p:spPr>
        </p:sp>
        <p:sp>
          <p:nvSpPr>
            <p:cNvPr id="15" name="TextBox 15"/>
            <p:cNvSpPr txBox="1"/>
            <p:nvPr/>
          </p:nvSpPr>
          <p:spPr>
            <a:xfrm>
              <a:off x="6710099" y="333595"/>
              <a:ext cx="9559255" cy="135934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582"/>
                </a:lnSpc>
                <a:spcBef>
                  <a:spcPct val="0"/>
                </a:spcBef>
              </a:pPr>
              <a:r>
                <a:rPr lang="en-US" sz="7558" dirty="0">
                  <a:solidFill>
                    <a:srgbClr val="FBBD21"/>
                  </a:solidFill>
                  <a:latin typeface="Press Start 2P"/>
                  <a:ea typeface="Press Start 2P"/>
                  <a:cs typeface="Press Start 2P"/>
                  <a:sym typeface="Press Start 2P"/>
                </a:rPr>
                <a:t>PHOENIX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9269757" y="1821399"/>
              <a:ext cx="4606538" cy="12136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17"/>
                </a:lnSpc>
                <a:spcBef>
                  <a:spcPct val="0"/>
                </a:spcBef>
              </a:pPr>
              <a:r>
                <a:rPr lang="en-US" sz="5441">
                  <a:solidFill>
                    <a:srgbClr val="C62510"/>
                  </a:solidFill>
                  <a:latin typeface="Press Start 2P"/>
                  <a:ea typeface="Press Start 2P"/>
                  <a:cs typeface="Press Start 2P"/>
                  <a:sym typeface="Press Start 2P"/>
                </a:rPr>
                <a:t>HACKS</a:t>
              </a: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2615265" y="3230736"/>
            <a:ext cx="12657531" cy="13108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34"/>
              </a:lnSpc>
              <a:spcBef>
                <a:spcPct val="0"/>
              </a:spcBef>
            </a:pPr>
            <a:r>
              <a:rPr lang="en-US" sz="7667">
                <a:solidFill>
                  <a:srgbClr val="FBBD21"/>
                </a:solidFill>
                <a:latin typeface="Press Start 2P"/>
                <a:ea typeface="Press Start 2P"/>
                <a:cs typeface="Press Start 2P"/>
                <a:sym typeface="Press Start 2P"/>
              </a:rPr>
              <a:t>PROJECT TITLE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1917492" y="2622957"/>
            <a:ext cx="14053076" cy="6054605"/>
            <a:chOff x="0" y="0"/>
            <a:chExt cx="3701222" cy="1594628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701222" cy="1594628"/>
            </a:xfrm>
            <a:custGeom>
              <a:avLst/>
              <a:gdLst/>
              <a:ahLst/>
              <a:cxnLst/>
              <a:rect l="l" t="t" r="r" b="b"/>
              <a:pathLst>
                <a:path w="3701222" h="1594628">
                  <a:moveTo>
                    <a:pt x="50132" y="0"/>
                  </a:moveTo>
                  <a:lnTo>
                    <a:pt x="3651089" y="0"/>
                  </a:lnTo>
                  <a:cubicBezTo>
                    <a:pt x="3664385" y="0"/>
                    <a:pt x="3677137" y="5282"/>
                    <a:pt x="3686538" y="14683"/>
                  </a:cubicBezTo>
                  <a:cubicBezTo>
                    <a:pt x="3695940" y="24085"/>
                    <a:pt x="3701222" y="36836"/>
                    <a:pt x="3701222" y="50132"/>
                  </a:cubicBezTo>
                  <a:lnTo>
                    <a:pt x="3701222" y="1544496"/>
                  </a:lnTo>
                  <a:cubicBezTo>
                    <a:pt x="3701222" y="1572183"/>
                    <a:pt x="3678777" y="1594628"/>
                    <a:pt x="3651089" y="1594628"/>
                  </a:cubicBezTo>
                  <a:lnTo>
                    <a:pt x="50132" y="1594628"/>
                  </a:lnTo>
                  <a:cubicBezTo>
                    <a:pt x="22445" y="1594628"/>
                    <a:pt x="0" y="1572183"/>
                    <a:pt x="0" y="1544496"/>
                  </a:cubicBezTo>
                  <a:lnTo>
                    <a:pt x="0" y="50132"/>
                  </a:lnTo>
                  <a:cubicBezTo>
                    <a:pt x="0" y="22445"/>
                    <a:pt x="22445" y="0"/>
                    <a:pt x="5013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24000"/>
                  </a:srgbClr>
                </a:gs>
                <a:gs pos="50000">
                  <a:srgbClr val="FA1E00">
                    <a:alpha val="0"/>
                  </a:srgbClr>
                </a:gs>
                <a:gs pos="100000">
                  <a:srgbClr val="8C52FF">
                    <a:alpha val="24000"/>
                  </a:srgbClr>
                </a:gs>
              </a:gsLst>
              <a:lin ang="5400000"/>
            </a:gradFill>
          </p:spPr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3701222" cy="16327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D0102">
                <a:alpha val="100000"/>
              </a:srgbClr>
            </a:gs>
            <a:gs pos="20000">
              <a:srgbClr val="0D0102">
                <a:alpha val="100000"/>
              </a:srgbClr>
            </a:gs>
            <a:gs pos="40000">
              <a:srgbClr val="0D0102">
                <a:alpha val="100000"/>
              </a:srgbClr>
            </a:gs>
            <a:gs pos="60000">
              <a:srgbClr val="320404">
                <a:alpha val="100000"/>
              </a:srgbClr>
            </a:gs>
            <a:gs pos="80000">
              <a:srgbClr val="5B0506">
                <a:alpha val="100000"/>
              </a:srgbClr>
            </a:gs>
            <a:gs pos="100000">
              <a:srgbClr val="BF200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862B0E-9188-5CEB-F39E-1C5C2D3FD3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CF008BBA-BBB4-150C-9523-A6E08E752E0C}"/>
              </a:ext>
            </a:extLst>
          </p:cNvPr>
          <p:cNvGrpSpPr/>
          <p:nvPr/>
        </p:nvGrpSpPr>
        <p:grpSpPr>
          <a:xfrm>
            <a:off x="-1" y="6102904"/>
            <a:ext cx="18288001" cy="4173475"/>
            <a:chOff x="0" y="0"/>
            <a:chExt cx="26432403" cy="567068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4AFAB182-3E14-C593-261C-A78D62B8E3E0}"/>
                </a:ext>
              </a:extLst>
            </p:cNvPr>
            <p:cNvSpPr/>
            <p:nvPr/>
          </p:nvSpPr>
          <p:spPr>
            <a:xfrm flipV="1">
              <a:off x="0" y="0"/>
              <a:ext cx="5670680" cy="5670680"/>
            </a:xfrm>
            <a:custGeom>
              <a:avLst/>
              <a:gdLst/>
              <a:ahLst/>
              <a:cxnLst/>
              <a:rect l="l" t="t" r="r" b="b"/>
              <a:pathLst>
                <a:path w="5670680" h="5670680">
                  <a:moveTo>
                    <a:pt x="0" y="5670680"/>
                  </a:moveTo>
                  <a:lnTo>
                    <a:pt x="5670680" y="5670680"/>
                  </a:lnTo>
                  <a:lnTo>
                    <a:pt x="5670680" y="0"/>
                  </a:lnTo>
                  <a:lnTo>
                    <a:pt x="0" y="0"/>
                  </a:lnTo>
                  <a:lnTo>
                    <a:pt x="0" y="567068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3CBF1208-1A15-DFBE-4883-3009FB0E0B55}"/>
                </a:ext>
              </a:extLst>
            </p:cNvPr>
            <p:cNvSpPr/>
            <p:nvPr/>
          </p:nvSpPr>
          <p:spPr>
            <a:xfrm flipV="1">
              <a:off x="5148443" y="0"/>
              <a:ext cx="5670680" cy="5670680"/>
            </a:xfrm>
            <a:custGeom>
              <a:avLst/>
              <a:gdLst/>
              <a:ahLst/>
              <a:cxnLst/>
              <a:rect l="l" t="t" r="r" b="b"/>
              <a:pathLst>
                <a:path w="5670680" h="5670680">
                  <a:moveTo>
                    <a:pt x="0" y="5670680"/>
                  </a:moveTo>
                  <a:lnTo>
                    <a:pt x="5670679" y="5670680"/>
                  </a:lnTo>
                  <a:lnTo>
                    <a:pt x="5670679" y="0"/>
                  </a:lnTo>
                  <a:lnTo>
                    <a:pt x="0" y="0"/>
                  </a:lnTo>
                  <a:lnTo>
                    <a:pt x="0" y="567068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8938567E-F026-CAF8-C762-113B17E6F062}"/>
                </a:ext>
              </a:extLst>
            </p:cNvPr>
            <p:cNvSpPr/>
            <p:nvPr/>
          </p:nvSpPr>
          <p:spPr>
            <a:xfrm flipV="1">
              <a:off x="10379344" y="0"/>
              <a:ext cx="5670680" cy="5670680"/>
            </a:xfrm>
            <a:custGeom>
              <a:avLst/>
              <a:gdLst/>
              <a:ahLst/>
              <a:cxnLst/>
              <a:rect l="l" t="t" r="r" b="b"/>
              <a:pathLst>
                <a:path w="5670680" h="5670680">
                  <a:moveTo>
                    <a:pt x="0" y="5670680"/>
                  </a:moveTo>
                  <a:lnTo>
                    <a:pt x="5670680" y="5670680"/>
                  </a:lnTo>
                  <a:lnTo>
                    <a:pt x="5670680" y="0"/>
                  </a:lnTo>
                  <a:lnTo>
                    <a:pt x="0" y="0"/>
                  </a:lnTo>
                  <a:lnTo>
                    <a:pt x="0" y="567068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E7FFFE9F-C038-7B16-0579-66AA4DF43580}"/>
                </a:ext>
              </a:extLst>
            </p:cNvPr>
            <p:cNvSpPr/>
            <p:nvPr/>
          </p:nvSpPr>
          <p:spPr>
            <a:xfrm flipV="1">
              <a:off x="15555273" y="0"/>
              <a:ext cx="5670680" cy="5670680"/>
            </a:xfrm>
            <a:custGeom>
              <a:avLst/>
              <a:gdLst/>
              <a:ahLst/>
              <a:cxnLst/>
              <a:rect l="l" t="t" r="r" b="b"/>
              <a:pathLst>
                <a:path w="5670680" h="5670680">
                  <a:moveTo>
                    <a:pt x="0" y="5670680"/>
                  </a:moveTo>
                  <a:lnTo>
                    <a:pt x="5670680" y="5670680"/>
                  </a:lnTo>
                  <a:lnTo>
                    <a:pt x="5670680" y="0"/>
                  </a:lnTo>
                  <a:lnTo>
                    <a:pt x="0" y="0"/>
                  </a:lnTo>
                  <a:lnTo>
                    <a:pt x="0" y="567068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A3097C58-584D-58B3-F3AA-85F468C9B92D}"/>
                </a:ext>
              </a:extLst>
            </p:cNvPr>
            <p:cNvSpPr/>
            <p:nvPr/>
          </p:nvSpPr>
          <p:spPr>
            <a:xfrm flipV="1">
              <a:off x="20761724" y="0"/>
              <a:ext cx="5670680" cy="5670680"/>
            </a:xfrm>
            <a:custGeom>
              <a:avLst/>
              <a:gdLst/>
              <a:ahLst/>
              <a:cxnLst/>
              <a:rect l="l" t="t" r="r" b="b"/>
              <a:pathLst>
                <a:path w="5670680" h="5670680">
                  <a:moveTo>
                    <a:pt x="0" y="5670680"/>
                  </a:moveTo>
                  <a:lnTo>
                    <a:pt x="5670679" y="5670680"/>
                  </a:lnTo>
                  <a:lnTo>
                    <a:pt x="5670679" y="0"/>
                  </a:lnTo>
                  <a:lnTo>
                    <a:pt x="0" y="0"/>
                  </a:lnTo>
                  <a:lnTo>
                    <a:pt x="0" y="567068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1" name="Freeform 11">
            <a:extLst>
              <a:ext uri="{FF2B5EF4-FFF2-40B4-BE49-F238E27FC236}">
                <a16:creationId xmlns:a16="http://schemas.microsoft.com/office/drawing/2014/main" id="{4CF6FA89-C642-F734-BC32-BD1272A69F81}"/>
              </a:ext>
            </a:extLst>
          </p:cNvPr>
          <p:cNvSpPr/>
          <p:nvPr/>
        </p:nvSpPr>
        <p:spPr>
          <a:xfrm>
            <a:off x="12151913" y="286051"/>
            <a:ext cx="917607" cy="593428"/>
          </a:xfrm>
          <a:custGeom>
            <a:avLst/>
            <a:gdLst/>
            <a:ahLst/>
            <a:cxnLst/>
            <a:rect l="l" t="t" r="r" b="b"/>
            <a:pathLst>
              <a:path w="917607" h="593428">
                <a:moveTo>
                  <a:pt x="0" y="0"/>
                </a:moveTo>
                <a:lnTo>
                  <a:pt x="917607" y="0"/>
                </a:lnTo>
                <a:lnTo>
                  <a:pt x="917607" y="593428"/>
                </a:lnTo>
                <a:lnTo>
                  <a:pt x="0" y="5934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51289" t="-712452" r="-226414" b="-1472496"/>
            </a:stretch>
          </a:blipFill>
        </p:spPr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0BB6164D-9358-6B14-AFCC-9C8D162356CE}"/>
              </a:ext>
            </a:extLst>
          </p:cNvPr>
          <p:cNvGrpSpPr/>
          <p:nvPr/>
        </p:nvGrpSpPr>
        <p:grpSpPr>
          <a:xfrm>
            <a:off x="301426" y="219376"/>
            <a:ext cx="17741251" cy="2276313"/>
            <a:chOff x="0" y="0"/>
            <a:chExt cx="23655002" cy="3035084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EDEC58AF-5A33-0904-96BE-BC3B0AA8BB4C}"/>
                </a:ext>
              </a:extLst>
            </p:cNvPr>
            <p:cNvSpPr/>
            <p:nvPr/>
          </p:nvSpPr>
          <p:spPr>
            <a:xfrm>
              <a:off x="0" y="476469"/>
              <a:ext cx="2809929" cy="1083105"/>
            </a:xfrm>
            <a:custGeom>
              <a:avLst/>
              <a:gdLst/>
              <a:ahLst/>
              <a:cxnLst/>
              <a:rect l="l" t="t" r="r" b="b"/>
              <a:pathLst>
                <a:path w="2809929" h="1083105">
                  <a:moveTo>
                    <a:pt x="0" y="0"/>
                  </a:moveTo>
                  <a:lnTo>
                    <a:pt x="2809929" y="0"/>
                  </a:lnTo>
                  <a:lnTo>
                    <a:pt x="2809929" y="1083104"/>
                  </a:lnTo>
                  <a:lnTo>
                    <a:pt x="0" y="10831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661AB22E-D019-0EF2-9C2F-33EF1931673C}"/>
                </a:ext>
              </a:extLst>
            </p:cNvPr>
            <p:cNvSpPr/>
            <p:nvPr/>
          </p:nvSpPr>
          <p:spPr>
            <a:xfrm>
              <a:off x="19175146" y="0"/>
              <a:ext cx="4479856" cy="2036042"/>
            </a:xfrm>
            <a:custGeom>
              <a:avLst/>
              <a:gdLst/>
              <a:ahLst/>
              <a:cxnLst/>
              <a:rect l="l" t="t" r="r" b="b"/>
              <a:pathLst>
                <a:path w="4479856" h="2036042">
                  <a:moveTo>
                    <a:pt x="0" y="0"/>
                  </a:moveTo>
                  <a:lnTo>
                    <a:pt x="4479856" y="0"/>
                  </a:lnTo>
                  <a:lnTo>
                    <a:pt x="4479856" y="2036042"/>
                  </a:lnTo>
                  <a:lnTo>
                    <a:pt x="0" y="20360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55858" b="-64168"/>
              </a:stretch>
            </a:blipFill>
          </p:spPr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37609854-052F-296C-B1E1-15C6B8F12D6D}"/>
                </a:ext>
              </a:extLst>
            </p:cNvPr>
            <p:cNvSpPr txBox="1"/>
            <p:nvPr/>
          </p:nvSpPr>
          <p:spPr>
            <a:xfrm>
              <a:off x="6710099" y="333595"/>
              <a:ext cx="9559255" cy="135934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582"/>
                </a:lnSpc>
                <a:spcBef>
                  <a:spcPct val="0"/>
                </a:spcBef>
              </a:pPr>
              <a:r>
                <a:rPr lang="en-US" sz="7558" dirty="0">
                  <a:solidFill>
                    <a:srgbClr val="FBBD21"/>
                  </a:solidFill>
                  <a:latin typeface="Press Start 2P"/>
                  <a:ea typeface="Press Start 2P"/>
                  <a:cs typeface="Press Start 2P"/>
                  <a:sym typeface="Press Start 2P"/>
                </a:rPr>
                <a:t>PHOENIX</a:t>
              </a:r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CFC3B703-4C8D-400E-9DF7-98B3C5A1AE6A}"/>
                </a:ext>
              </a:extLst>
            </p:cNvPr>
            <p:cNvSpPr txBox="1"/>
            <p:nvPr/>
          </p:nvSpPr>
          <p:spPr>
            <a:xfrm>
              <a:off x="9269757" y="1821399"/>
              <a:ext cx="4606538" cy="12136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17"/>
                </a:lnSpc>
                <a:spcBef>
                  <a:spcPct val="0"/>
                </a:spcBef>
              </a:pPr>
              <a:r>
                <a:rPr lang="en-US" sz="5441">
                  <a:solidFill>
                    <a:srgbClr val="C62510"/>
                  </a:solidFill>
                  <a:latin typeface="Press Start 2P"/>
                  <a:ea typeface="Press Start 2P"/>
                  <a:cs typeface="Press Start 2P"/>
                  <a:sym typeface="Press Start 2P"/>
                </a:rPr>
                <a:t>HACKS</a:t>
              </a:r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E11AA0C9-D289-8A3C-4A14-2A9AE7ABD6A3}"/>
              </a:ext>
            </a:extLst>
          </p:cNvPr>
          <p:cNvGrpSpPr/>
          <p:nvPr/>
        </p:nvGrpSpPr>
        <p:grpSpPr>
          <a:xfrm>
            <a:off x="-3810000" y="2451711"/>
            <a:ext cx="19878621" cy="6199266"/>
            <a:chOff x="0" y="-38100"/>
            <a:chExt cx="5235522" cy="1632728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F83AC485-A56E-2380-483D-8049C7B51983}"/>
                </a:ext>
              </a:extLst>
            </p:cNvPr>
            <p:cNvSpPr/>
            <p:nvPr/>
          </p:nvSpPr>
          <p:spPr>
            <a:xfrm>
              <a:off x="1534300" y="-26052"/>
              <a:ext cx="3701222" cy="1594628"/>
            </a:xfrm>
            <a:custGeom>
              <a:avLst/>
              <a:gdLst/>
              <a:ahLst/>
              <a:cxnLst/>
              <a:rect l="l" t="t" r="r" b="b"/>
              <a:pathLst>
                <a:path w="3701222" h="1594628">
                  <a:moveTo>
                    <a:pt x="50132" y="0"/>
                  </a:moveTo>
                  <a:lnTo>
                    <a:pt x="3651089" y="0"/>
                  </a:lnTo>
                  <a:cubicBezTo>
                    <a:pt x="3664385" y="0"/>
                    <a:pt x="3677137" y="5282"/>
                    <a:pt x="3686538" y="14683"/>
                  </a:cubicBezTo>
                  <a:cubicBezTo>
                    <a:pt x="3695940" y="24085"/>
                    <a:pt x="3701222" y="36836"/>
                    <a:pt x="3701222" y="50132"/>
                  </a:cubicBezTo>
                  <a:lnTo>
                    <a:pt x="3701222" y="1544496"/>
                  </a:lnTo>
                  <a:cubicBezTo>
                    <a:pt x="3701222" y="1572183"/>
                    <a:pt x="3678777" y="1594628"/>
                    <a:pt x="3651089" y="1594628"/>
                  </a:cubicBezTo>
                  <a:lnTo>
                    <a:pt x="50132" y="1594628"/>
                  </a:lnTo>
                  <a:cubicBezTo>
                    <a:pt x="22445" y="1594628"/>
                    <a:pt x="0" y="1572183"/>
                    <a:pt x="0" y="1544496"/>
                  </a:cubicBezTo>
                  <a:lnTo>
                    <a:pt x="0" y="50132"/>
                  </a:lnTo>
                  <a:cubicBezTo>
                    <a:pt x="0" y="22445"/>
                    <a:pt x="22445" y="0"/>
                    <a:pt x="5013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24000"/>
                  </a:srgbClr>
                </a:gs>
                <a:gs pos="50000">
                  <a:srgbClr val="FA1E00">
                    <a:alpha val="0"/>
                  </a:srgbClr>
                </a:gs>
                <a:gs pos="100000">
                  <a:srgbClr val="8C52FF">
                    <a:alpha val="24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n-IN" dirty="0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0E2170AF-92F7-1C96-B74E-A90BD36278E5}"/>
                </a:ext>
              </a:extLst>
            </p:cNvPr>
            <p:cNvSpPr txBox="1"/>
            <p:nvPr/>
          </p:nvSpPr>
          <p:spPr>
            <a:xfrm>
              <a:off x="0" y="-38100"/>
              <a:ext cx="3701222" cy="16327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2E362A37-37B1-6B99-B5C5-2C85A9C524DB}"/>
              </a:ext>
            </a:extLst>
          </p:cNvPr>
          <p:cNvSpPr txBox="1"/>
          <p:nvPr/>
        </p:nvSpPr>
        <p:spPr>
          <a:xfrm>
            <a:off x="3181369" y="4887434"/>
            <a:ext cx="12725400" cy="928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36" dirty="0">
                <a:solidFill>
                  <a:srgbClr val="FBBD21"/>
                </a:solidFill>
                <a:latin typeface="Press Start 2P"/>
                <a:ea typeface="Press Start 2P"/>
                <a:cs typeface="Press Start 2P"/>
                <a:sym typeface="Press Start 2P"/>
              </a:rPr>
              <a:t>Problem statement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455507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D0102">
                <a:alpha val="100000"/>
              </a:srgbClr>
            </a:gs>
            <a:gs pos="20000">
              <a:srgbClr val="0D0102">
                <a:alpha val="100000"/>
              </a:srgbClr>
            </a:gs>
            <a:gs pos="40000">
              <a:srgbClr val="0D0102">
                <a:alpha val="100000"/>
              </a:srgbClr>
            </a:gs>
            <a:gs pos="60000">
              <a:srgbClr val="320404">
                <a:alpha val="100000"/>
              </a:srgbClr>
            </a:gs>
            <a:gs pos="80000">
              <a:srgbClr val="5B0506">
                <a:alpha val="100000"/>
              </a:srgbClr>
            </a:gs>
            <a:gs pos="100000">
              <a:srgbClr val="BF200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67FE9B-11CB-5B1A-0841-D92FE3CA82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AC3E3E31-EB39-FA81-7743-9E5B37590075}"/>
              </a:ext>
            </a:extLst>
          </p:cNvPr>
          <p:cNvGrpSpPr/>
          <p:nvPr/>
        </p:nvGrpSpPr>
        <p:grpSpPr>
          <a:xfrm>
            <a:off x="-1" y="6102904"/>
            <a:ext cx="18288001" cy="4173475"/>
            <a:chOff x="0" y="0"/>
            <a:chExt cx="26432403" cy="567068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15C239E6-FEC6-33BF-C8AC-5EEC58685FDD}"/>
                </a:ext>
              </a:extLst>
            </p:cNvPr>
            <p:cNvSpPr/>
            <p:nvPr/>
          </p:nvSpPr>
          <p:spPr>
            <a:xfrm flipV="1">
              <a:off x="0" y="0"/>
              <a:ext cx="5670680" cy="5670680"/>
            </a:xfrm>
            <a:custGeom>
              <a:avLst/>
              <a:gdLst/>
              <a:ahLst/>
              <a:cxnLst/>
              <a:rect l="l" t="t" r="r" b="b"/>
              <a:pathLst>
                <a:path w="5670680" h="5670680">
                  <a:moveTo>
                    <a:pt x="0" y="5670680"/>
                  </a:moveTo>
                  <a:lnTo>
                    <a:pt x="5670680" y="5670680"/>
                  </a:lnTo>
                  <a:lnTo>
                    <a:pt x="5670680" y="0"/>
                  </a:lnTo>
                  <a:lnTo>
                    <a:pt x="0" y="0"/>
                  </a:lnTo>
                  <a:lnTo>
                    <a:pt x="0" y="567068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24A5F0B-F8F9-8CDE-4176-81B053C2EBD2}"/>
                </a:ext>
              </a:extLst>
            </p:cNvPr>
            <p:cNvSpPr/>
            <p:nvPr/>
          </p:nvSpPr>
          <p:spPr>
            <a:xfrm flipV="1">
              <a:off x="5148443" y="0"/>
              <a:ext cx="5670680" cy="5670680"/>
            </a:xfrm>
            <a:custGeom>
              <a:avLst/>
              <a:gdLst/>
              <a:ahLst/>
              <a:cxnLst/>
              <a:rect l="l" t="t" r="r" b="b"/>
              <a:pathLst>
                <a:path w="5670680" h="5670680">
                  <a:moveTo>
                    <a:pt x="0" y="5670680"/>
                  </a:moveTo>
                  <a:lnTo>
                    <a:pt x="5670679" y="5670680"/>
                  </a:lnTo>
                  <a:lnTo>
                    <a:pt x="5670679" y="0"/>
                  </a:lnTo>
                  <a:lnTo>
                    <a:pt x="0" y="0"/>
                  </a:lnTo>
                  <a:lnTo>
                    <a:pt x="0" y="567068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A20A3C50-9FA9-2DC8-EBA3-125BA11CCA51}"/>
                </a:ext>
              </a:extLst>
            </p:cNvPr>
            <p:cNvSpPr/>
            <p:nvPr/>
          </p:nvSpPr>
          <p:spPr>
            <a:xfrm flipV="1">
              <a:off x="10379344" y="0"/>
              <a:ext cx="5670680" cy="5670680"/>
            </a:xfrm>
            <a:custGeom>
              <a:avLst/>
              <a:gdLst/>
              <a:ahLst/>
              <a:cxnLst/>
              <a:rect l="l" t="t" r="r" b="b"/>
              <a:pathLst>
                <a:path w="5670680" h="5670680">
                  <a:moveTo>
                    <a:pt x="0" y="5670680"/>
                  </a:moveTo>
                  <a:lnTo>
                    <a:pt x="5670680" y="5670680"/>
                  </a:lnTo>
                  <a:lnTo>
                    <a:pt x="5670680" y="0"/>
                  </a:lnTo>
                  <a:lnTo>
                    <a:pt x="0" y="0"/>
                  </a:lnTo>
                  <a:lnTo>
                    <a:pt x="0" y="567068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91115A8F-84E9-0809-06C5-4560E3E9E1F4}"/>
                </a:ext>
              </a:extLst>
            </p:cNvPr>
            <p:cNvSpPr/>
            <p:nvPr/>
          </p:nvSpPr>
          <p:spPr>
            <a:xfrm flipV="1">
              <a:off x="15555273" y="0"/>
              <a:ext cx="5670680" cy="5670680"/>
            </a:xfrm>
            <a:custGeom>
              <a:avLst/>
              <a:gdLst/>
              <a:ahLst/>
              <a:cxnLst/>
              <a:rect l="l" t="t" r="r" b="b"/>
              <a:pathLst>
                <a:path w="5670680" h="5670680">
                  <a:moveTo>
                    <a:pt x="0" y="5670680"/>
                  </a:moveTo>
                  <a:lnTo>
                    <a:pt x="5670680" y="5670680"/>
                  </a:lnTo>
                  <a:lnTo>
                    <a:pt x="5670680" y="0"/>
                  </a:lnTo>
                  <a:lnTo>
                    <a:pt x="0" y="0"/>
                  </a:lnTo>
                  <a:lnTo>
                    <a:pt x="0" y="567068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3D67492B-DF57-E10D-BFBB-E8D230016B32}"/>
                </a:ext>
              </a:extLst>
            </p:cNvPr>
            <p:cNvSpPr/>
            <p:nvPr/>
          </p:nvSpPr>
          <p:spPr>
            <a:xfrm flipV="1">
              <a:off x="20761724" y="0"/>
              <a:ext cx="5670680" cy="5670680"/>
            </a:xfrm>
            <a:custGeom>
              <a:avLst/>
              <a:gdLst/>
              <a:ahLst/>
              <a:cxnLst/>
              <a:rect l="l" t="t" r="r" b="b"/>
              <a:pathLst>
                <a:path w="5670680" h="5670680">
                  <a:moveTo>
                    <a:pt x="0" y="5670680"/>
                  </a:moveTo>
                  <a:lnTo>
                    <a:pt x="5670679" y="5670680"/>
                  </a:lnTo>
                  <a:lnTo>
                    <a:pt x="5670679" y="0"/>
                  </a:lnTo>
                  <a:lnTo>
                    <a:pt x="0" y="0"/>
                  </a:lnTo>
                  <a:lnTo>
                    <a:pt x="0" y="567068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1" name="Freeform 11">
            <a:extLst>
              <a:ext uri="{FF2B5EF4-FFF2-40B4-BE49-F238E27FC236}">
                <a16:creationId xmlns:a16="http://schemas.microsoft.com/office/drawing/2014/main" id="{7E162B95-7002-A4E7-AA3A-CDB71AAE6767}"/>
              </a:ext>
            </a:extLst>
          </p:cNvPr>
          <p:cNvSpPr/>
          <p:nvPr/>
        </p:nvSpPr>
        <p:spPr>
          <a:xfrm>
            <a:off x="12151913" y="286051"/>
            <a:ext cx="917607" cy="593428"/>
          </a:xfrm>
          <a:custGeom>
            <a:avLst/>
            <a:gdLst/>
            <a:ahLst/>
            <a:cxnLst/>
            <a:rect l="l" t="t" r="r" b="b"/>
            <a:pathLst>
              <a:path w="917607" h="593428">
                <a:moveTo>
                  <a:pt x="0" y="0"/>
                </a:moveTo>
                <a:lnTo>
                  <a:pt x="917607" y="0"/>
                </a:lnTo>
                <a:lnTo>
                  <a:pt x="917607" y="593428"/>
                </a:lnTo>
                <a:lnTo>
                  <a:pt x="0" y="5934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51289" t="-712452" r="-226414" b="-1472496"/>
            </a:stretch>
          </a:blipFill>
        </p:spPr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AC76C808-AAA7-8320-C3FB-E7EF6E0F9A6F}"/>
              </a:ext>
            </a:extLst>
          </p:cNvPr>
          <p:cNvGrpSpPr/>
          <p:nvPr/>
        </p:nvGrpSpPr>
        <p:grpSpPr>
          <a:xfrm>
            <a:off x="301426" y="219376"/>
            <a:ext cx="17741251" cy="2276313"/>
            <a:chOff x="0" y="0"/>
            <a:chExt cx="23655002" cy="3035084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72C6F49E-E166-6EEF-BCA9-DC7739997E24}"/>
                </a:ext>
              </a:extLst>
            </p:cNvPr>
            <p:cNvSpPr/>
            <p:nvPr/>
          </p:nvSpPr>
          <p:spPr>
            <a:xfrm>
              <a:off x="0" y="476469"/>
              <a:ext cx="2809929" cy="1083105"/>
            </a:xfrm>
            <a:custGeom>
              <a:avLst/>
              <a:gdLst/>
              <a:ahLst/>
              <a:cxnLst/>
              <a:rect l="l" t="t" r="r" b="b"/>
              <a:pathLst>
                <a:path w="2809929" h="1083105">
                  <a:moveTo>
                    <a:pt x="0" y="0"/>
                  </a:moveTo>
                  <a:lnTo>
                    <a:pt x="2809929" y="0"/>
                  </a:lnTo>
                  <a:lnTo>
                    <a:pt x="2809929" y="1083104"/>
                  </a:lnTo>
                  <a:lnTo>
                    <a:pt x="0" y="10831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A68C078B-524F-2A8D-B79B-772C9E1C731A}"/>
                </a:ext>
              </a:extLst>
            </p:cNvPr>
            <p:cNvSpPr/>
            <p:nvPr/>
          </p:nvSpPr>
          <p:spPr>
            <a:xfrm>
              <a:off x="19175146" y="0"/>
              <a:ext cx="4479856" cy="2036042"/>
            </a:xfrm>
            <a:custGeom>
              <a:avLst/>
              <a:gdLst/>
              <a:ahLst/>
              <a:cxnLst/>
              <a:rect l="l" t="t" r="r" b="b"/>
              <a:pathLst>
                <a:path w="4479856" h="2036042">
                  <a:moveTo>
                    <a:pt x="0" y="0"/>
                  </a:moveTo>
                  <a:lnTo>
                    <a:pt x="4479856" y="0"/>
                  </a:lnTo>
                  <a:lnTo>
                    <a:pt x="4479856" y="2036042"/>
                  </a:lnTo>
                  <a:lnTo>
                    <a:pt x="0" y="20360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55858" b="-64168"/>
              </a:stretch>
            </a:blipFill>
          </p:spPr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06B90AF8-1DCD-DA11-5958-5AE76EDF1153}"/>
                </a:ext>
              </a:extLst>
            </p:cNvPr>
            <p:cNvSpPr txBox="1"/>
            <p:nvPr/>
          </p:nvSpPr>
          <p:spPr>
            <a:xfrm>
              <a:off x="6710099" y="333595"/>
              <a:ext cx="9559255" cy="135934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582"/>
                </a:lnSpc>
                <a:spcBef>
                  <a:spcPct val="0"/>
                </a:spcBef>
              </a:pPr>
              <a:r>
                <a:rPr lang="en-US" sz="7558" dirty="0">
                  <a:solidFill>
                    <a:srgbClr val="FBBD21"/>
                  </a:solidFill>
                  <a:latin typeface="Press Start 2P"/>
                  <a:ea typeface="Press Start 2P"/>
                  <a:cs typeface="Press Start 2P"/>
                  <a:sym typeface="Press Start 2P"/>
                </a:rPr>
                <a:t>PHOENIX</a:t>
              </a:r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9DBECD0D-E3EC-379B-1CEE-5D0990DE212F}"/>
                </a:ext>
              </a:extLst>
            </p:cNvPr>
            <p:cNvSpPr txBox="1"/>
            <p:nvPr/>
          </p:nvSpPr>
          <p:spPr>
            <a:xfrm>
              <a:off x="9269757" y="1821399"/>
              <a:ext cx="4606538" cy="12136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17"/>
                </a:lnSpc>
                <a:spcBef>
                  <a:spcPct val="0"/>
                </a:spcBef>
              </a:pPr>
              <a:r>
                <a:rPr lang="en-US" sz="5441">
                  <a:solidFill>
                    <a:srgbClr val="C62510"/>
                  </a:solidFill>
                  <a:latin typeface="Press Start 2P"/>
                  <a:ea typeface="Press Start 2P"/>
                  <a:cs typeface="Press Start 2P"/>
                  <a:sym typeface="Press Start 2P"/>
                </a:rPr>
                <a:t>HACKS</a:t>
              </a:r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4CE6B4CF-1E1B-2BDB-C29C-8E539A085A42}"/>
              </a:ext>
            </a:extLst>
          </p:cNvPr>
          <p:cNvGrpSpPr/>
          <p:nvPr/>
        </p:nvGrpSpPr>
        <p:grpSpPr>
          <a:xfrm>
            <a:off x="-3810000" y="2451711"/>
            <a:ext cx="19878621" cy="6199266"/>
            <a:chOff x="0" y="-38100"/>
            <a:chExt cx="5235522" cy="1632728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94BF98A7-DC9D-4A40-6353-79378BF3AD23}"/>
                </a:ext>
              </a:extLst>
            </p:cNvPr>
            <p:cNvSpPr/>
            <p:nvPr/>
          </p:nvSpPr>
          <p:spPr>
            <a:xfrm>
              <a:off x="1534300" y="-26052"/>
              <a:ext cx="3701222" cy="1594628"/>
            </a:xfrm>
            <a:custGeom>
              <a:avLst/>
              <a:gdLst/>
              <a:ahLst/>
              <a:cxnLst/>
              <a:rect l="l" t="t" r="r" b="b"/>
              <a:pathLst>
                <a:path w="3701222" h="1594628">
                  <a:moveTo>
                    <a:pt x="50132" y="0"/>
                  </a:moveTo>
                  <a:lnTo>
                    <a:pt x="3651089" y="0"/>
                  </a:lnTo>
                  <a:cubicBezTo>
                    <a:pt x="3664385" y="0"/>
                    <a:pt x="3677137" y="5282"/>
                    <a:pt x="3686538" y="14683"/>
                  </a:cubicBezTo>
                  <a:cubicBezTo>
                    <a:pt x="3695940" y="24085"/>
                    <a:pt x="3701222" y="36836"/>
                    <a:pt x="3701222" y="50132"/>
                  </a:cubicBezTo>
                  <a:lnTo>
                    <a:pt x="3701222" y="1544496"/>
                  </a:lnTo>
                  <a:cubicBezTo>
                    <a:pt x="3701222" y="1572183"/>
                    <a:pt x="3678777" y="1594628"/>
                    <a:pt x="3651089" y="1594628"/>
                  </a:cubicBezTo>
                  <a:lnTo>
                    <a:pt x="50132" y="1594628"/>
                  </a:lnTo>
                  <a:cubicBezTo>
                    <a:pt x="22445" y="1594628"/>
                    <a:pt x="0" y="1572183"/>
                    <a:pt x="0" y="1544496"/>
                  </a:cubicBezTo>
                  <a:lnTo>
                    <a:pt x="0" y="50132"/>
                  </a:lnTo>
                  <a:cubicBezTo>
                    <a:pt x="0" y="22445"/>
                    <a:pt x="22445" y="0"/>
                    <a:pt x="5013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24000"/>
                  </a:srgbClr>
                </a:gs>
                <a:gs pos="50000">
                  <a:srgbClr val="FA1E00">
                    <a:alpha val="0"/>
                  </a:srgbClr>
                </a:gs>
                <a:gs pos="100000">
                  <a:srgbClr val="8C52FF">
                    <a:alpha val="24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n-IN" dirty="0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F95830C8-F46C-0740-746A-649065441CDE}"/>
                </a:ext>
              </a:extLst>
            </p:cNvPr>
            <p:cNvSpPr txBox="1"/>
            <p:nvPr/>
          </p:nvSpPr>
          <p:spPr>
            <a:xfrm>
              <a:off x="0" y="-38100"/>
              <a:ext cx="3701222" cy="16327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DB29EE9B-6D10-758C-A0B2-D46A40824571}"/>
              </a:ext>
            </a:extLst>
          </p:cNvPr>
          <p:cNvSpPr txBox="1"/>
          <p:nvPr/>
        </p:nvSpPr>
        <p:spPr>
          <a:xfrm>
            <a:off x="6136967" y="4829494"/>
            <a:ext cx="5810231" cy="928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36" dirty="0">
                <a:solidFill>
                  <a:srgbClr val="FBBD21"/>
                </a:solidFill>
                <a:latin typeface="Press Start 2P"/>
                <a:ea typeface="Press Start 2P"/>
                <a:cs typeface="Press Start 2P"/>
                <a:sym typeface="Press Start 2P"/>
              </a:rPr>
              <a:t>Solution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84468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D0102">
                <a:alpha val="100000"/>
              </a:srgbClr>
            </a:gs>
            <a:gs pos="20000">
              <a:srgbClr val="0D0102">
                <a:alpha val="100000"/>
              </a:srgbClr>
            </a:gs>
            <a:gs pos="40000">
              <a:srgbClr val="0D0102">
                <a:alpha val="100000"/>
              </a:srgbClr>
            </a:gs>
            <a:gs pos="60000">
              <a:srgbClr val="320404">
                <a:alpha val="100000"/>
              </a:srgbClr>
            </a:gs>
            <a:gs pos="80000">
              <a:srgbClr val="5B0506">
                <a:alpha val="100000"/>
              </a:srgbClr>
            </a:gs>
            <a:gs pos="100000">
              <a:srgbClr val="BF200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055B9A-0AD7-DCF9-5DE8-9F3A2D5815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8AE8B3BE-486B-3077-9BAC-69A2E703D9D5}"/>
              </a:ext>
            </a:extLst>
          </p:cNvPr>
          <p:cNvGrpSpPr/>
          <p:nvPr/>
        </p:nvGrpSpPr>
        <p:grpSpPr>
          <a:xfrm>
            <a:off x="-1" y="6102904"/>
            <a:ext cx="18288001" cy="4173475"/>
            <a:chOff x="0" y="0"/>
            <a:chExt cx="26432403" cy="567068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CBCC768D-1148-9C5F-D67D-D9D950BDE5BF}"/>
                </a:ext>
              </a:extLst>
            </p:cNvPr>
            <p:cNvSpPr/>
            <p:nvPr/>
          </p:nvSpPr>
          <p:spPr>
            <a:xfrm flipV="1">
              <a:off x="0" y="0"/>
              <a:ext cx="5670680" cy="5670680"/>
            </a:xfrm>
            <a:custGeom>
              <a:avLst/>
              <a:gdLst/>
              <a:ahLst/>
              <a:cxnLst/>
              <a:rect l="l" t="t" r="r" b="b"/>
              <a:pathLst>
                <a:path w="5670680" h="5670680">
                  <a:moveTo>
                    <a:pt x="0" y="5670680"/>
                  </a:moveTo>
                  <a:lnTo>
                    <a:pt x="5670680" y="5670680"/>
                  </a:lnTo>
                  <a:lnTo>
                    <a:pt x="5670680" y="0"/>
                  </a:lnTo>
                  <a:lnTo>
                    <a:pt x="0" y="0"/>
                  </a:lnTo>
                  <a:lnTo>
                    <a:pt x="0" y="567068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486B2483-60BF-D026-230C-48B805946B03}"/>
                </a:ext>
              </a:extLst>
            </p:cNvPr>
            <p:cNvSpPr/>
            <p:nvPr/>
          </p:nvSpPr>
          <p:spPr>
            <a:xfrm flipV="1">
              <a:off x="5148443" y="0"/>
              <a:ext cx="5670680" cy="5670680"/>
            </a:xfrm>
            <a:custGeom>
              <a:avLst/>
              <a:gdLst/>
              <a:ahLst/>
              <a:cxnLst/>
              <a:rect l="l" t="t" r="r" b="b"/>
              <a:pathLst>
                <a:path w="5670680" h="5670680">
                  <a:moveTo>
                    <a:pt x="0" y="5670680"/>
                  </a:moveTo>
                  <a:lnTo>
                    <a:pt x="5670679" y="5670680"/>
                  </a:lnTo>
                  <a:lnTo>
                    <a:pt x="5670679" y="0"/>
                  </a:lnTo>
                  <a:lnTo>
                    <a:pt x="0" y="0"/>
                  </a:lnTo>
                  <a:lnTo>
                    <a:pt x="0" y="567068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473BE768-7BDC-04DD-7616-A636F1691ED3}"/>
                </a:ext>
              </a:extLst>
            </p:cNvPr>
            <p:cNvSpPr/>
            <p:nvPr/>
          </p:nvSpPr>
          <p:spPr>
            <a:xfrm flipV="1">
              <a:off x="10379344" y="0"/>
              <a:ext cx="5670680" cy="5670680"/>
            </a:xfrm>
            <a:custGeom>
              <a:avLst/>
              <a:gdLst/>
              <a:ahLst/>
              <a:cxnLst/>
              <a:rect l="l" t="t" r="r" b="b"/>
              <a:pathLst>
                <a:path w="5670680" h="5670680">
                  <a:moveTo>
                    <a:pt x="0" y="5670680"/>
                  </a:moveTo>
                  <a:lnTo>
                    <a:pt x="5670680" y="5670680"/>
                  </a:lnTo>
                  <a:lnTo>
                    <a:pt x="5670680" y="0"/>
                  </a:lnTo>
                  <a:lnTo>
                    <a:pt x="0" y="0"/>
                  </a:lnTo>
                  <a:lnTo>
                    <a:pt x="0" y="567068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A30ED376-CB8B-95C2-D904-BA393B91280F}"/>
                </a:ext>
              </a:extLst>
            </p:cNvPr>
            <p:cNvSpPr/>
            <p:nvPr/>
          </p:nvSpPr>
          <p:spPr>
            <a:xfrm flipV="1">
              <a:off x="15555273" y="0"/>
              <a:ext cx="5670680" cy="5670680"/>
            </a:xfrm>
            <a:custGeom>
              <a:avLst/>
              <a:gdLst/>
              <a:ahLst/>
              <a:cxnLst/>
              <a:rect l="l" t="t" r="r" b="b"/>
              <a:pathLst>
                <a:path w="5670680" h="5670680">
                  <a:moveTo>
                    <a:pt x="0" y="5670680"/>
                  </a:moveTo>
                  <a:lnTo>
                    <a:pt x="5670680" y="5670680"/>
                  </a:lnTo>
                  <a:lnTo>
                    <a:pt x="5670680" y="0"/>
                  </a:lnTo>
                  <a:lnTo>
                    <a:pt x="0" y="0"/>
                  </a:lnTo>
                  <a:lnTo>
                    <a:pt x="0" y="567068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018AE595-F59B-A51B-3DA6-39E15DD25578}"/>
                </a:ext>
              </a:extLst>
            </p:cNvPr>
            <p:cNvSpPr/>
            <p:nvPr/>
          </p:nvSpPr>
          <p:spPr>
            <a:xfrm flipV="1">
              <a:off x="20761724" y="0"/>
              <a:ext cx="5670680" cy="5670680"/>
            </a:xfrm>
            <a:custGeom>
              <a:avLst/>
              <a:gdLst/>
              <a:ahLst/>
              <a:cxnLst/>
              <a:rect l="l" t="t" r="r" b="b"/>
              <a:pathLst>
                <a:path w="5670680" h="5670680">
                  <a:moveTo>
                    <a:pt x="0" y="5670680"/>
                  </a:moveTo>
                  <a:lnTo>
                    <a:pt x="5670679" y="5670680"/>
                  </a:lnTo>
                  <a:lnTo>
                    <a:pt x="5670679" y="0"/>
                  </a:lnTo>
                  <a:lnTo>
                    <a:pt x="0" y="0"/>
                  </a:lnTo>
                  <a:lnTo>
                    <a:pt x="0" y="567068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1" name="Freeform 11">
            <a:extLst>
              <a:ext uri="{FF2B5EF4-FFF2-40B4-BE49-F238E27FC236}">
                <a16:creationId xmlns:a16="http://schemas.microsoft.com/office/drawing/2014/main" id="{145B01D5-4893-1EA7-61A6-916EADB064D0}"/>
              </a:ext>
            </a:extLst>
          </p:cNvPr>
          <p:cNvSpPr/>
          <p:nvPr/>
        </p:nvSpPr>
        <p:spPr>
          <a:xfrm>
            <a:off x="12151913" y="286051"/>
            <a:ext cx="917607" cy="593428"/>
          </a:xfrm>
          <a:custGeom>
            <a:avLst/>
            <a:gdLst/>
            <a:ahLst/>
            <a:cxnLst/>
            <a:rect l="l" t="t" r="r" b="b"/>
            <a:pathLst>
              <a:path w="917607" h="593428">
                <a:moveTo>
                  <a:pt x="0" y="0"/>
                </a:moveTo>
                <a:lnTo>
                  <a:pt x="917607" y="0"/>
                </a:lnTo>
                <a:lnTo>
                  <a:pt x="917607" y="593428"/>
                </a:lnTo>
                <a:lnTo>
                  <a:pt x="0" y="5934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51289" t="-712452" r="-226414" b="-1472496"/>
            </a:stretch>
          </a:blipFill>
        </p:spPr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6566EC3B-602F-D427-70CC-69674FA2C985}"/>
              </a:ext>
            </a:extLst>
          </p:cNvPr>
          <p:cNvGrpSpPr/>
          <p:nvPr/>
        </p:nvGrpSpPr>
        <p:grpSpPr>
          <a:xfrm>
            <a:off x="301426" y="219376"/>
            <a:ext cx="17741251" cy="2276313"/>
            <a:chOff x="0" y="0"/>
            <a:chExt cx="23655002" cy="3035084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DEF85090-3D2C-0CBF-4649-D4DBE61FF819}"/>
                </a:ext>
              </a:extLst>
            </p:cNvPr>
            <p:cNvSpPr/>
            <p:nvPr/>
          </p:nvSpPr>
          <p:spPr>
            <a:xfrm>
              <a:off x="0" y="476469"/>
              <a:ext cx="2809929" cy="1083105"/>
            </a:xfrm>
            <a:custGeom>
              <a:avLst/>
              <a:gdLst/>
              <a:ahLst/>
              <a:cxnLst/>
              <a:rect l="l" t="t" r="r" b="b"/>
              <a:pathLst>
                <a:path w="2809929" h="1083105">
                  <a:moveTo>
                    <a:pt x="0" y="0"/>
                  </a:moveTo>
                  <a:lnTo>
                    <a:pt x="2809929" y="0"/>
                  </a:lnTo>
                  <a:lnTo>
                    <a:pt x="2809929" y="1083104"/>
                  </a:lnTo>
                  <a:lnTo>
                    <a:pt x="0" y="10831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1A3C2DA3-6128-ED96-033C-5C393F8DC35B}"/>
                </a:ext>
              </a:extLst>
            </p:cNvPr>
            <p:cNvSpPr/>
            <p:nvPr/>
          </p:nvSpPr>
          <p:spPr>
            <a:xfrm>
              <a:off x="19175146" y="0"/>
              <a:ext cx="4479856" cy="2036042"/>
            </a:xfrm>
            <a:custGeom>
              <a:avLst/>
              <a:gdLst/>
              <a:ahLst/>
              <a:cxnLst/>
              <a:rect l="l" t="t" r="r" b="b"/>
              <a:pathLst>
                <a:path w="4479856" h="2036042">
                  <a:moveTo>
                    <a:pt x="0" y="0"/>
                  </a:moveTo>
                  <a:lnTo>
                    <a:pt x="4479856" y="0"/>
                  </a:lnTo>
                  <a:lnTo>
                    <a:pt x="4479856" y="2036042"/>
                  </a:lnTo>
                  <a:lnTo>
                    <a:pt x="0" y="20360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55858" b="-64168"/>
              </a:stretch>
            </a:blipFill>
          </p:spPr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F46D7B17-B345-A844-1305-F793A7DE3B2E}"/>
                </a:ext>
              </a:extLst>
            </p:cNvPr>
            <p:cNvSpPr txBox="1"/>
            <p:nvPr/>
          </p:nvSpPr>
          <p:spPr>
            <a:xfrm>
              <a:off x="6710099" y="333595"/>
              <a:ext cx="9559255" cy="135934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582"/>
                </a:lnSpc>
                <a:spcBef>
                  <a:spcPct val="0"/>
                </a:spcBef>
              </a:pPr>
              <a:r>
                <a:rPr lang="en-US" sz="7558" dirty="0">
                  <a:solidFill>
                    <a:srgbClr val="FBBD21"/>
                  </a:solidFill>
                  <a:latin typeface="Press Start 2P"/>
                  <a:ea typeface="Press Start 2P"/>
                  <a:cs typeface="Press Start 2P"/>
                  <a:sym typeface="Press Start 2P"/>
                </a:rPr>
                <a:t>PHOENIX</a:t>
              </a:r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7537DDFC-23B9-5597-142B-74AC52B1F0DE}"/>
                </a:ext>
              </a:extLst>
            </p:cNvPr>
            <p:cNvSpPr txBox="1"/>
            <p:nvPr/>
          </p:nvSpPr>
          <p:spPr>
            <a:xfrm>
              <a:off x="9269757" y="1821399"/>
              <a:ext cx="4606538" cy="12136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17"/>
                </a:lnSpc>
                <a:spcBef>
                  <a:spcPct val="0"/>
                </a:spcBef>
              </a:pPr>
              <a:r>
                <a:rPr lang="en-US" sz="5441">
                  <a:solidFill>
                    <a:srgbClr val="C62510"/>
                  </a:solidFill>
                  <a:latin typeface="Press Start 2P"/>
                  <a:ea typeface="Press Start 2P"/>
                  <a:cs typeface="Press Start 2P"/>
                  <a:sym typeface="Press Start 2P"/>
                </a:rPr>
                <a:t>HACKS</a:t>
              </a:r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E8496879-26D8-011B-9FDE-CBDF476E9989}"/>
              </a:ext>
            </a:extLst>
          </p:cNvPr>
          <p:cNvGrpSpPr/>
          <p:nvPr/>
        </p:nvGrpSpPr>
        <p:grpSpPr>
          <a:xfrm>
            <a:off x="-3429000" y="2610467"/>
            <a:ext cx="19878621" cy="6199266"/>
            <a:chOff x="0" y="-38100"/>
            <a:chExt cx="5235522" cy="1632728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F1A3BEA9-71C4-1C64-7355-7BDCAAE95F73}"/>
                </a:ext>
              </a:extLst>
            </p:cNvPr>
            <p:cNvSpPr/>
            <p:nvPr/>
          </p:nvSpPr>
          <p:spPr>
            <a:xfrm>
              <a:off x="1534300" y="-26052"/>
              <a:ext cx="3701222" cy="1594628"/>
            </a:xfrm>
            <a:custGeom>
              <a:avLst/>
              <a:gdLst/>
              <a:ahLst/>
              <a:cxnLst/>
              <a:rect l="l" t="t" r="r" b="b"/>
              <a:pathLst>
                <a:path w="3701222" h="1594628">
                  <a:moveTo>
                    <a:pt x="50132" y="0"/>
                  </a:moveTo>
                  <a:lnTo>
                    <a:pt x="3651089" y="0"/>
                  </a:lnTo>
                  <a:cubicBezTo>
                    <a:pt x="3664385" y="0"/>
                    <a:pt x="3677137" y="5282"/>
                    <a:pt x="3686538" y="14683"/>
                  </a:cubicBezTo>
                  <a:cubicBezTo>
                    <a:pt x="3695940" y="24085"/>
                    <a:pt x="3701222" y="36836"/>
                    <a:pt x="3701222" y="50132"/>
                  </a:cubicBezTo>
                  <a:lnTo>
                    <a:pt x="3701222" y="1544496"/>
                  </a:lnTo>
                  <a:cubicBezTo>
                    <a:pt x="3701222" y="1572183"/>
                    <a:pt x="3678777" y="1594628"/>
                    <a:pt x="3651089" y="1594628"/>
                  </a:cubicBezTo>
                  <a:lnTo>
                    <a:pt x="50132" y="1594628"/>
                  </a:lnTo>
                  <a:cubicBezTo>
                    <a:pt x="22445" y="1594628"/>
                    <a:pt x="0" y="1572183"/>
                    <a:pt x="0" y="1544496"/>
                  </a:cubicBezTo>
                  <a:lnTo>
                    <a:pt x="0" y="50132"/>
                  </a:lnTo>
                  <a:cubicBezTo>
                    <a:pt x="0" y="22445"/>
                    <a:pt x="22445" y="0"/>
                    <a:pt x="5013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24000"/>
                  </a:srgbClr>
                </a:gs>
                <a:gs pos="50000">
                  <a:srgbClr val="FA1E00">
                    <a:alpha val="0"/>
                  </a:srgbClr>
                </a:gs>
                <a:gs pos="100000">
                  <a:srgbClr val="8C52FF">
                    <a:alpha val="24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n-IN" dirty="0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0E1138E1-A9E1-C8EA-497C-89C01056D652}"/>
                </a:ext>
              </a:extLst>
            </p:cNvPr>
            <p:cNvSpPr txBox="1"/>
            <p:nvPr/>
          </p:nvSpPr>
          <p:spPr>
            <a:xfrm>
              <a:off x="0" y="-38100"/>
              <a:ext cx="3701222" cy="16327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D73C238D-0382-7B3B-4251-223A93EEFCD1}"/>
              </a:ext>
            </a:extLst>
          </p:cNvPr>
          <p:cNvSpPr txBox="1"/>
          <p:nvPr/>
        </p:nvSpPr>
        <p:spPr>
          <a:xfrm>
            <a:off x="4953000" y="4049497"/>
            <a:ext cx="8950633" cy="17653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36" dirty="0">
                <a:solidFill>
                  <a:srgbClr val="FBBD21"/>
                </a:solidFill>
                <a:latin typeface="Press Start 2P"/>
                <a:ea typeface="Press Start 2P"/>
                <a:cs typeface="Press Start 2P"/>
                <a:sym typeface="Press Start 2P"/>
              </a:rPr>
              <a:t>Architecture Diagram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0909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D0102">
                <a:alpha val="100000"/>
              </a:srgbClr>
            </a:gs>
            <a:gs pos="20000">
              <a:srgbClr val="0D0102">
                <a:alpha val="100000"/>
              </a:srgbClr>
            </a:gs>
            <a:gs pos="40000">
              <a:srgbClr val="0D0102">
                <a:alpha val="100000"/>
              </a:srgbClr>
            </a:gs>
            <a:gs pos="60000">
              <a:srgbClr val="320404">
                <a:alpha val="100000"/>
              </a:srgbClr>
            </a:gs>
            <a:gs pos="80000">
              <a:srgbClr val="5B0506">
                <a:alpha val="100000"/>
              </a:srgbClr>
            </a:gs>
            <a:gs pos="100000">
              <a:srgbClr val="BF200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DBDE44-2BC5-A104-7D58-60E18988A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1D3E09EA-388B-206D-744A-560EE613A054}"/>
              </a:ext>
            </a:extLst>
          </p:cNvPr>
          <p:cNvGrpSpPr/>
          <p:nvPr/>
        </p:nvGrpSpPr>
        <p:grpSpPr>
          <a:xfrm>
            <a:off x="-1" y="6102904"/>
            <a:ext cx="18288001" cy="4173475"/>
            <a:chOff x="0" y="0"/>
            <a:chExt cx="26432403" cy="567068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2EC6528F-8B2A-0AA5-2085-C18BCB1DBBBB}"/>
                </a:ext>
              </a:extLst>
            </p:cNvPr>
            <p:cNvSpPr/>
            <p:nvPr/>
          </p:nvSpPr>
          <p:spPr>
            <a:xfrm flipV="1">
              <a:off x="0" y="0"/>
              <a:ext cx="5670680" cy="5670680"/>
            </a:xfrm>
            <a:custGeom>
              <a:avLst/>
              <a:gdLst/>
              <a:ahLst/>
              <a:cxnLst/>
              <a:rect l="l" t="t" r="r" b="b"/>
              <a:pathLst>
                <a:path w="5670680" h="5670680">
                  <a:moveTo>
                    <a:pt x="0" y="5670680"/>
                  </a:moveTo>
                  <a:lnTo>
                    <a:pt x="5670680" y="5670680"/>
                  </a:lnTo>
                  <a:lnTo>
                    <a:pt x="5670680" y="0"/>
                  </a:lnTo>
                  <a:lnTo>
                    <a:pt x="0" y="0"/>
                  </a:lnTo>
                  <a:lnTo>
                    <a:pt x="0" y="567068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380058F1-579E-A6E6-D035-798B73A470EB}"/>
                </a:ext>
              </a:extLst>
            </p:cNvPr>
            <p:cNvSpPr/>
            <p:nvPr/>
          </p:nvSpPr>
          <p:spPr>
            <a:xfrm flipV="1">
              <a:off x="5148443" y="0"/>
              <a:ext cx="5670680" cy="5670680"/>
            </a:xfrm>
            <a:custGeom>
              <a:avLst/>
              <a:gdLst/>
              <a:ahLst/>
              <a:cxnLst/>
              <a:rect l="l" t="t" r="r" b="b"/>
              <a:pathLst>
                <a:path w="5670680" h="5670680">
                  <a:moveTo>
                    <a:pt x="0" y="5670680"/>
                  </a:moveTo>
                  <a:lnTo>
                    <a:pt x="5670679" y="5670680"/>
                  </a:lnTo>
                  <a:lnTo>
                    <a:pt x="5670679" y="0"/>
                  </a:lnTo>
                  <a:lnTo>
                    <a:pt x="0" y="0"/>
                  </a:lnTo>
                  <a:lnTo>
                    <a:pt x="0" y="567068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EFF1ADF2-C83E-1FEE-5473-65423F2A499D}"/>
                </a:ext>
              </a:extLst>
            </p:cNvPr>
            <p:cNvSpPr/>
            <p:nvPr/>
          </p:nvSpPr>
          <p:spPr>
            <a:xfrm flipV="1">
              <a:off x="10379344" y="0"/>
              <a:ext cx="5670680" cy="5670680"/>
            </a:xfrm>
            <a:custGeom>
              <a:avLst/>
              <a:gdLst/>
              <a:ahLst/>
              <a:cxnLst/>
              <a:rect l="l" t="t" r="r" b="b"/>
              <a:pathLst>
                <a:path w="5670680" h="5670680">
                  <a:moveTo>
                    <a:pt x="0" y="5670680"/>
                  </a:moveTo>
                  <a:lnTo>
                    <a:pt x="5670680" y="5670680"/>
                  </a:lnTo>
                  <a:lnTo>
                    <a:pt x="5670680" y="0"/>
                  </a:lnTo>
                  <a:lnTo>
                    <a:pt x="0" y="0"/>
                  </a:lnTo>
                  <a:lnTo>
                    <a:pt x="0" y="567068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DA4F6A65-D951-1860-98C2-3238F6850DE1}"/>
                </a:ext>
              </a:extLst>
            </p:cNvPr>
            <p:cNvSpPr/>
            <p:nvPr/>
          </p:nvSpPr>
          <p:spPr>
            <a:xfrm flipV="1">
              <a:off x="15555273" y="0"/>
              <a:ext cx="5670680" cy="5670680"/>
            </a:xfrm>
            <a:custGeom>
              <a:avLst/>
              <a:gdLst/>
              <a:ahLst/>
              <a:cxnLst/>
              <a:rect l="l" t="t" r="r" b="b"/>
              <a:pathLst>
                <a:path w="5670680" h="5670680">
                  <a:moveTo>
                    <a:pt x="0" y="5670680"/>
                  </a:moveTo>
                  <a:lnTo>
                    <a:pt x="5670680" y="5670680"/>
                  </a:lnTo>
                  <a:lnTo>
                    <a:pt x="5670680" y="0"/>
                  </a:lnTo>
                  <a:lnTo>
                    <a:pt x="0" y="0"/>
                  </a:lnTo>
                  <a:lnTo>
                    <a:pt x="0" y="567068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2BEDA372-3B7D-A47F-FD02-9C14429EDFE7}"/>
                </a:ext>
              </a:extLst>
            </p:cNvPr>
            <p:cNvSpPr/>
            <p:nvPr/>
          </p:nvSpPr>
          <p:spPr>
            <a:xfrm flipV="1">
              <a:off x="20761724" y="0"/>
              <a:ext cx="5670680" cy="5670680"/>
            </a:xfrm>
            <a:custGeom>
              <a:avLst/>
              <a:gdLst/>
              <a:ahLst/>
              <a:cxnLst/>
              <a:rect l="l" t="t" r="r" b="b"/>
              <a:pathLst>
                <a:path w="5670680" h="5670680">
                  <a:moveTo>
                    <a:pt x="0" y="5670680"/>
                  </a:moveTo>
                  <a:lnTo>
                    <a:pt x="5670679" y="5670680"/>
                  </a:lnTo>
                  <a:lnTo>
                    <a:pt x="5670679" y="0"/>
                  </a:lnTo>
                  <a:lnTo>
                    <a:pt x="0" y="0"/>
                  </a:lnTo>
                  <a:lnTo>
                    <a:pt x="0" y="567068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1" name="Freeform 11">
            <a:extLst>
              <a:ext uri="{FF2B5EF4-FFF2-40B4-BE49-F238E27FC236}">
                <a16:creationId xmlns:a16="http://schemas.microsoft.com/office/drawing/2014/main" id="{B8AE1CFD-92DE-371B-4C5C-F1AD64F5F7A6}"/>
              </a:ext>
            </a:extLst>
          </p:cNvPr>
          <p:cNvSpPr/>
          <p:nvPr/>
        </p:nvSpPr>
        <p:spPr>
          <a:xfrm>
            <a:off x="12151913" y="286051"/>
            <a:ext cx="917607" cy="593428"/>
          </a:xfrm>
          <a:custGeom>
            <a:avLst/>
            <a:gdLst/>
            <a:ahLst/>
            <a:cxnLst/>
            <a:rect l="l" t="t" r="r" b="b"/>
            <a:pathLst>
              <a:path w="917607" h="593428">
                <a:moveTo>
                  <a:pt x="0" y="0"/>
                </a:moveTo>
                <a:lnTo>
                  <a:pt x="917607" y="0"/>
                </a:lnTo>
                <a:lnTo>
                  <a:pt x="917607" y="593428"/>
                </a:lnTo>
                <a:lnTo>
                  <a:pt x="0" y="5934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51289" t="-712452" r="-226414" b="-1472496"/>
            </a:stretch>
          </a:blipFill>
        </p:spPr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4C7EEDA2-D91B-5BC7-0B0F-EBAA32990EA1}"/>
              </a:ext>
            </a:extLst>
          </p:cNvPr>
          <p:cNvGrpSpPr/>
          <p:nvPr/>
        </p:nvGrpSpPr>
        <p:grpSpPr>
          <a:xfrm>
            <a:off x="301426" y="219376"/>
            <a:ext cx="17741251" cy="2276313"/>
            <a:chOff x="0" y="0"/>
            <a:chExt cx="23655002" cy="3035084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2232F531-BF1E-E98F-4C32-488459165FE3}"/>
                </a:ext>
              </a:extLst>
            </p:cNvPr>
            <p:cNvSpPr/>
            <p:nvPr/>
          </p:nvSpPr>
          <p:spPr>
            <a:xfrm>
              <a:off x="0" y="476469"/>
              <a:ext cx="2809929" cy="1083105"/>
            </a:xfrm>
            <a:custGeom>
              <a:avLst/>
              <a:gdLst/>
              <a:ahLst/>
              <a:cxnLst/>
              <a:rect l="l" t="t" r="r" b="b"/>
              <a:pathLst>
                <a:path w="2809929" h="1083105">
                  <a:moveTo>
                    <a:pt x="0" y="0"/>
                  </a:moveTo>
                  <a:lnTo>
                    <a:pt x="2809929" y="0"/>
                  </a:lnTo>
                  <a:lnTo>
                    <a:pt x="2809929" y="1083104"/>
                  </a:lnTo>
                  <a:lnTo>
                    <a:pt x="0" y="10831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2EADF438-4E28-CBA1-A25E-B80C1AD9F4B4}"/>
                </a:ext>
              </a:extLst>
            </p:cNvPr>
            <p:cNvSpPr/>
            <p:nvPr/>
          </p:nvSpPr>
          <p:spPr>
            <a:xfrm>
              <a:off x="19175146" y="0"/>
              <a:ext cx="4479856" cy="2036042"/>
            </a:xfrm>
            <a:custGeom>
              <a:avLst/>
              <a:gdLst/>
              <a:ahLst/>
              <a:cxnLst/>
              <a:rect l="l" t="t" r="r" b="b"/>
              <a:pathLst>
                <a:path w="4479856" h="2036042">
                  <a:moveTo>
                    <a:pt x="0" y="0"/>
                  </a:moveTo>
                  <a:lnTo>
                    <a:pt x="4479856" y="0"/>
                  </a:lnTo>
                  <a:lnTo>
                    <a:pt x="4479856" y="2036042"/>
                  </a:lnTo>
                  <a:lnTo>
                    <a:pt x="0" y="20360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55858" b="-64168"/>
              </a:stretch>
            </a:blipFill>
          </p:spPr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A94C8973-2BA2-3E98-422B-AD6632B530A6}"/>
                </a:ext>
              </a:extLst>
            </p:cNvPr>
            <p:cNvSpPr txBox="1"/>
            <p:nvPr/>
          </p:nvSpPr>
          <p:spPr>
            <a:xfrm>
              <a:off x="6710099" y="333595"/>
              <a:ext cx="9559255" cy="135934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582"/>
                </a:lnSpc>
                <a:spcBef>
                  <a:spcPct val="0"/>
                </a:spcBef>
              </a:pPr>
              <a:r>
                <a:rPr lang="en-US" sz="7558" dirty="0">
                  <a:solidFill>
                    <a:srgbClr val="FBBD21"/>
                  </a:solidFill>
                  <a:latin typeface="Press Start 2P"/>
                  <a:ea typeface="Press Start 2P"/>
                  <a:cs typeface="Press Start 2P"/>
                  <a:sym typeface="Press Start 2P"/>
                </a:rPr>
                <a:t>PHOENIX</a:t>
              </a:r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AF012174-3715-D963-2F5D-1815D53CFCD0}"/>
                </a:ext>
              </a:extLst>
            </p:cNvPr>
            <p:cNvSpPr txBox="1"/>
            <p:nvPr/>
          </p:nvSpPr>
          <p:spPr>
            <a:xfrm>
              <a:off x="9269757" y="1821399"/>
              <a:ext cx="4606538" cy="12136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17"/>
                </a:lnSpc>
                <a:spcBef>
                  <a:spcPct val="0"/>
                </a:spcBef>
              </a:pPr>
              <a:r>
                <a:rPr lang="en-US" sz="5441">
                  <a:solidFill>
                    <a:srgbClr val="C62510"/>
                  </a:solidFill>
                  <a:latin typeface="Press Start 2P"/>
                  <a:ea typeface="Press Start 2P"/>
                  <a:cs typeface="Press Start 2P"/>
                  <a:sym typeface="Press Start 2P"/>
                </a:rPr>
                <a:t>HACKS</a:t>
              </a:r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7CD6DE1B-1C37-C17E-FA79-D6346A30BB66}"/>
              </a:ext>
            </a:extLst>
          </p:cNvPr>
          <p:cNvGrpSpPr/>
          <p:nvPr/>
        </p:nvGrpSpPr>
        <p:grpSpPr>
          <a:xfrm>
            <a:off x="-3810000" y="2451711"/>
            <a:ext cx="19878621" cy="6199266"/>
            <a:chOff x="0" y="-38100"/>
            <a:chExt cx="5235522" cy="1632728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8E1246B9-1CD5-992B-59CA-CC9053CF3852}"/>
                </a:ext>
              </a:extLst>
            </p:cNvPr>
            <p:cNvSpPr/>
            <p:nvPr/>
          </p:nvSpPr>
          <p:spPr>
            <a:xfrm>
              <a:off x="1534300" y="-26052"/>
              <a:ext cx="3701222" cy="1594628"/>
            </a:xfrm>
            <a:custGeom>
              <a:avLst/>
              <a:gdLst/>
              <a:ahLst/>
              <a:cxnLst/>
              <a:rect l="l" t="t" r="r" b="b"/>
              <a:pathLst>
                <a:path w="3701222" h="1594628">
                  <a:moveTo>
                    <a:pt x="50132" y="0"/>
                  </a:moveTo>
                  <a:lnTo>
                    <a:pt x="3651089" y="0"/>
                  </a:lnTo>
                  <a:cubicBezTo>
                    <a:pt x="3664385" y="0"/>
                    <a:pt x="3677137" y="5282"/>
                    <a:pt x="3686538" y="14683"/>
                  </a:cubicBezTo>
                  <a:cubicBezTo>
                    <a:pt x="3695940" y="24085"/>
                    <a:pt x="3701222" y="36836"/>
                    <a:pt x="3701222" y="50132"/>
                  </a:cubicBezTo>
                  <a:lnTo>
                    <a:pt x="3701222" y="1544496"/>
                  </a:lnTo>
                  <a:cubicBezTo>
                    <a:pt x="3701222" y="1572183"/>
                    <a:pt x="3678777" y="1594628"/>
                    <a:pt x="3651089" y="1594628"/>
                  </a:cubicBezTo>
                  <a:lnTo>
                    <a:pt x="50132" y="1594628"/>
                  </a:lnTo>
                  <a:cubicBezTo>
                    <a:pt x="22445" y="1594628"/>
                    <a:pt x="0" y="1572183"/>
                    <a:pt x="0" y="1544496"/>
                  </a:cubicBezTo>
                  <a:lnTo>
                    <a:pt x="0" y="50132"/>
                  </a:lnTo>
                  <a:cubicBezTo>
                    <a:pt x="0" y="22445"/>
                    <a:pt x="22445" y="0"/>
                    <a:pt x="5013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24000"/>
                  </a:srgbClr>
                </a:gs>
                <a:gs pos="50000">
                  <a:srgbClr val="FA1E00">
                    <a:alpha val="0"/>
                  </a:srgbClr>
                </a:gs>
                <a:gs pos="100000">
                  <a:srgbClr val="8C52FF">
                    <a:alpha val="24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n-IN" dirty="0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E95D53A5-1A78-1A9A-434B-31ED4B37B191}"/>
                </a:ext>
              </a:extLst>
            </p:cNvPr>
            <p:cNvSpPr txBox="1"/>
            <p:nvPr/>
          </p:nvSpPr>
          <p:spPr>
            <a:xfrm>
              <a:off x="0" y="-38100"/>
              <a:ext cx="3701222" cy="16327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C0215ACA-530B-D52C-F77D-912C8BCD2730}"/>
              </a:ext>
            </a:extLst>
          </p:cNvPr>
          <p:cNvSpPr txBox="1"/>
          <p:nvPr/>
        </p:nvSpPr>
        <p:spPr>
          <a:xfrm>
            <a:off x="4939067" y="4679078"/>
            <a:ext cx="8409865" cy="928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36" dirty="0">
                <a:solidFill>
                  <a:srgbClr val="FBBD21"/>
                </a:solidFill>
                <a:latin typeface="Press Start 2P"/>
                <a:sym typeface="Press Start 2P"/>
              </a:rPr>
              <a:t>Tech Stack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64900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D0102">
                <a:alpha val="100000"/>
              </a:srgbClr>
            </a:gs>
            <a:gs pos="20000">
              <a:srgbClr val="0D0102">
                <a:alpha val="100000"/>
              </a:srgbClr>
            </a:gs>
            <a:gs pos="40000">
              <a:srgbClr val="0D0102">
                <a:alpha val="100000"/>
              </a:srgbClr>
            </a:gs>
            <a:gs pos="60000">
              <a:srgbClr val="320404">
                <a:alpha val="100000"/>
              </a:srgbClr>
            </a:gs>
            <a:gs pos="80000">
              <a:srgbClr val="5B0506">
                <a:alpha val="100000"/>
              </a:srgbClr>
            </a:gs>
            <a:gs pos="100000">
              <a:srgbClr val="BF200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C4CB55-8A51-FA08-1F68-16996569F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FB483705-A504-B28A-7B4F-5134EAA78F41}"/>
              </a:ext>
            </a:extLst>
          </p:cNvPr>
          <p:cNvGrpSpPr/>
          <p:nvPr/>
        </p:nvGrpSpPr>
        <p:grpSpPr>
          <a:xfrm>
            <a:off x="-1" y="6102904"/>
            <a:ext cx="18288001" cy="4173475"/>
            <a:chOff x="0" y="0"/>
            <a:chExt cx="26432403" cy="567068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468015BF-F80B-9BF1-453F-516D527AB6C1}"/>
                </a:ext>
              </a:extLst>
            </p:cNvPr>
            <p:cNvSpPr/>
            <p:nvPr/>
          </p:nvSpPr>
          <p:spPr>
            <a:xfrm flipV="1">
              <a:off x="0" y="0"/>
              <a:ext cx="5670680" cy="5670680"/>
            </a:xfrm>
            <a:custGeom>
              <a:avLst/>
              <a:gdLst/>
              <a:ahLst/>
              <a:cxnLst/>
              <a:rect l="l" t="t" r="r" b="b"/>
              <a:pathLst>
                <a:path w="5670680" h="5670680">
                  <a:moveTo>
                    <a:pt x="0" y="5670680"/>
                  </a:moveTo>
                  <a:lnTo>
                    <a:pt x="5670680" y="5670680"/>
                  </a:lnTo>
                  <a:lnTo>
                    <a:pt x="5670680" y="0"/>
                  </a:lnTo>
                  <a:lnTo>
                    <a:pt x="0" y="0"/>
                  </a:lnTo>
                  <a:lnTo>
                    <a:pt x="0" y="567068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1FD6C5B3-B6E4-0DB4-8CF5-C98AF7113C02}"/>
                </a:ext>
              </a:extLst>
            </p:cNvPr>
            <p:cNvSpPr/>
            <p:nvPr/>
          </p:nvSpPr>
          <p:spPr>
            <a:xfrm flipV="1">
              <a:off x="5148443" y="0"/>
              <a:ext cx="5670680" cy="5670680"/>
            </a:xfrm>
            <a:custGeom>
              <a:avLst/>
              <a:gdLst/>
              <a:ahLst/>
              <a:cxnLst/>
              <a:rect l="l" t="t" r="r" b="b"/>
              <a:pathLst>
                <a:path w="5670680" h="5670680">
                  <a:moveTo>
                    <a:pt x="0" y="5670680"/>
                  </a:moveTo>
                  <a:lnTo>
                    <a:pt x="5670679" y="5670680"/>
                  </a:lnTo>
                  <a:lnTo>
                    <a:pt x="5670679" y="0"/>
                  </a:lnTo>
                  <a:lnTo>
                    <a:pt x="0" y="0"/>
                  </a:lnTo>
                  <a:lnTo>
                    <a:pt x="0" y="567068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CBB36BDA-4283-37FF-56C6-2814F06575AA}"/>
                </a:ext>
              </a:extLst>
            </p:cNvPr>
            <p:cNvSpPr/>
            <p:nvPr/>
          </p:nvSpPr>
          <p:spPr>
            <a:xfrm flipV="1">
              <a:off x="10379344" y="0"/>
              <a:ext cx="5670680" cy="5670680"/>
            </a:xfrm>
            <a:custGeom>
              <a:avLst/>
              <a:gdLst/>
              <a:ahLst/>
              <a:cxnLst/>
              <a:rect l="l" t="t" r="r" b="b"/>
              <a:pathLst>
                <a:path w="5670680" h="5670680">
                  <a:moveTo>
                    <a:pt x="0" y="5670680"/>
                  </a:moveTo>
                  <a:lnTo>
                    <a:pt x="5670680" y="5670680"/>
                  </a:lnTo>
                  <a:lnTo>
                    <a:pt x="5670680" y="0"/>
                  </a:lnTo>
                  <a:lnTo>
                    <a:pt x="0" y="0"/>
                  </a:lnTo>
                  <a:lnTo>
                    <a:pt x="0" y="567068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B7510200-FE2C-F193-29D6-BADF7823E57C}"/>
                </a:ext>
              </a:extLst>
            </p:cNvPr>
            <p:cNvSpPr/>
            <p:nvPr/>
          </p:nvSpPr>
          <p:spPr>
            <a:xfrm flipV="1">
              <a:off x="15555273" y="0"/>
              <a:ext cx="5670680" cy="5670680"/>
            </a:xfrm>
            <a:custGeom>
              <a:avLst/>
              <a:gdLst/>
              <a:ahLst/>
              <a:cxnLst/>
              <a:rect l="l" t="t" r="r" b="b"/>
              <a:pathLst>
                <a:path w="5670680" h="5670680">
                  <a:moveTo>
                    <a:pt x="0" y="5670680"/>
                  </a:moveTo>
                  <a:lnTo>
                    <a:pt x="5670680" y="5670680"/>
                  </a:lnTo>
                  <a:lnTo>
                    <a:pt x="5670680" y="0"/>
                  </a:lnTo>
                  <a:lnTo>
                    <a:pt x="0" y="0"/>
                  </a:lnTo>
                  <a:lnTo>
                    <a:pt x="0" y="567068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C6B288B6-60E2-12AC-7B87-662816850FB2}"/>
                </a:ext>
              </a:extLst>
            </p:cNvPr>
            <p:cNvSpPr/>
            <p:nvPr/>
          </p:nvSpPr>
          <p:spPr>
            <a:xfrm flipV="1">
              <a:off x="20761724" y="0"/>
              <a:ext cx="5670680" cy="5670680"/>
            </a:xfrm>
            <a:custGeom>
              <a:avLst/>
              <a:gdLst/>
              <a:ahLst/>
              <a:cxnLst/>
              <a:rect l="l" t="t" r="r" b="b"/>
              <a:pathLst>
                <a:path w="5670680" h="5670680">
                  <a:moveTo>
                    <a:pt x="0" y="5670680"/>
                  </a:moveTo>
                  <a:lnTo>
                    <a:pt x="5670679" y="5670680"/>
                  </a:lnTo>
                  <a:lnTo>
                    <a:pt x="5670679" y="0"/>
                  </a:lnTo>
                  <a:lnTo>
                    <a:pt x="0" y="0"/>
                  </a:lnTo>
                  <a:lnTo>
                    <a:pt x="0" y="567068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1" name="Freeform 11">
            <a:extLst>
              <a:ext uri="{FF2B5EF4-FFF2-40B4-BE49-F238E27FC236}">
                <a16:creationId xmlns:a16="http://schemas.microsoft.com/office/drawing/2014/main" id="{074BB070-A8FC-26F9-763E-BB4863730356}"/>
              </a:ext>
            </a:extLst>
          </p:cNvPr>
          <p:cNvSpPr/>
          <p:nvPr/>
        </p:nvSpPr>
        <p:spPr>
          <a:xfrm>
            <a:off x="12151913" y="286051"/>
            <a:ext cx="917607" cy="593428"/>
          </a:xfrm>
          <a:custGeom>
            <a:avLst/>
            <a:gdLst/>
            <a:ahLst/>
            <a:cxnLst/>
            <a:rect l="l" t="t" r="r" b="b"/>
            <a:pathLst>
              <a:path w="917607" h="593428">
                <a:moveTo>
                  <a:pt x="0" y="0"/>
                </a:moveTo>
                <a:lnTo>
                  <a:pt x="917607" y="0"/>
                </a:lnTo>
                <a:lnTo>
                  <a:pt x="917607" y="593428"/>
                </a:lnTo>
                <a:lnTo>
                  <a:pt x="0" y="5934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51289" t="-712452" r="-226414" b="-1472496"/>
            </a:stretch>
          </a:blipFill>
        </p:spPr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17AC0581-8B5F-B467-2C33-2AFA0C9CD5D7}"/>
              </a:ext>
            </a:extLst>
          </p:cNvPr>
          <p:cNvGrpSpPr/>
          <p:nvPr/>
        </p:nvGrpSpPr>
        <p:grpSpPr>
          <a:xfrm>
            <a:off x="301426" y="219376"/>
            <a:ext cx="17741251" cy="2276313"/>
            <a:chOff x="0" y="0"/>
            <a:chExt cx="23655002" cy="3035084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71864FAD-08B4-937B-4FCD-F097DAB5D72C}"/>
                </a:ext>
              </a:extLst>
            </p:cNvPr>
            <p:cNvSpPr/>
            <p:nvPr/>
          </p:nvSpPr>
          <p:spPr>
            <a:xfrm>
              <a:off x="0" y="476469"/>
              <a:ext cx="2809929" cy="1083105"/>
            </a:xfrm>
            <a:custGeom>
              <a:avLst/>
              <a:gdLst/>
              <a:ahLst/>
              <a:cxnLst/>
              <a:rect l="l" t="t" r="r" b="b"/>
              <a:pathLst>
                <a:path w="2809929" h="1083105">
                  <a:moveTo>
                    <a:pt x="0" y="0"/>
                  </a:moveTo>
                  <a:lnTo>
                    <a:pt x="2809929" y="0"/>
                  </a:lnTo>
                  <a:lnTo>
                    <a:pt x="2809929" y="1083104"/>
                  </a:lnTo>
                  <a:lnTo>
                    <a:pt x="0" y="10831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FD662121-3877-012F-C890-B3F486E0C5F6}"/>
                </a:ext>
              </a:extLst>
            </p:cNvPr>
            <p:cNvSpPr/>
            <p:nvPr/>
          </p:nvSpPr>
          <p:spPr>
            <a:xfrm>
              <a:off x="19175146" y="0"/>
              <a:ext cx="4479856" cy="2036042"/>
            </a:xfrm>
            <a:custGeom>
              <a:avLst/>
              <a:gdLst/>
              <a:ahLst/>
              <a:cxnLst/>
              <a:rect l="l" t="t" r="r" b="b"/>
              <a:pathLst>
                <a:path w="4479856" h="2036042">
                  <a:moveTo>
                    <a:pt x="0" y="0"/>
                  </a:moveTo>
                  <a:lnTo>
                    <a:pt x="4479856" y="0"/>
                  </a:lnTo>
                  <a:lnTo>
                    <a:pt x="4479856" y="2036042"/>
                  </a:lnTo>
                  <a:lnTo>
                    <a:pt x="0" y="20360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55858" b="-64168"/>
              </a:stretch>
            </a:blipFill>
          </p:spPr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CEB8D3DA-C127-A37E-5EB7-C0B4D67D8826}"/>
                </a:ext>
              </a:extLst>
            </p:cNvPr>
            <p:cNvSpPr txBox="1"/>
            <p:nvPr/>
          </p:nvSpPr>
          <p:spPr>
            <a:xfrm>
              <a:off x="6710099" y="333595"/>
              <a:ext cx="9559255" cy="135934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582"/>
                </a:lnSpc>
                <a:spcBef>
                  <a:spcPct val="0"/>
                </a:spcBef>
              </a:pPr>
              <a:r>
                <a:rPr lang="en-US" sz="7558" dirty="0">
                  <a:solidFill>
                    <a:srgbClr val="FBBD21"/>
                  </a:solidFill>
                  <a:latin typeface="Press Start 2P"/>
                  <a:ea typeface="Press Start 2P"/>
                  <a:cs typeface="Press Start 2P"/>
                  <a:sym typeface="Press Start 2P"/>
                </a:rPr>
                <a:t>PHOENIX</a:t>
              </a:r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207EED0C-78B8-10A1-84D9-39F8B6A0621B}"/>
                </a:ext>
              </a:extLst>
            </p:cNvPr>
            <p:cNvSpPr txBox="1"/>
            <p:nvPr/>
          </p:nvSpPr>
          <p:spPr>
            <a:xfrm>
              <a:off x="9269757" y="1821399"/>
              <a:ext cx="4606538" cy="12136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17"/>
                </a:lnSpc>
                <a:spcBef>
                  <a:spcPct val="0"/>
                </a:spcBef>
              </a:pPr>
              <a:r>
                <a:rPr lang="en-US" sz="5441">
                  <a:solidFill>
                    <a:srgbClr val="C62510"/>
                  </a:solidFill>
                  <a:latin typeface="Press Start 2P"/>
                  <a:ea typeface="Press Start 2P"/>
                  <a:cs typeface="Press Start 2P"/>
                  <a:sym typeface="Press Start 2P"/>
                </a:rPr>
                <a:t>HACKS</a:t>
              </a:r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38DB7A65-D400-EAC6-6BF2-823D13159E1C}"/>
              </a:ext>
            </a:extLst>
          </p:cNvPr>
          <p:cNvGrpSpPr/>
          <p:nvPr/>
        </p:nvGrpSpPr>
        <p:grpSpPr>
          <a:xfrm>
            <a:off x="-3810000" y="2451711"/>
            <a:ext cx="19878621" cy="6199266"/>
            <a:chOff x="0" y="-38100"/>
            <a:chExt cx="5235522" cy="1632728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EA3C8E73-16E4-FFFA-8CCF-69B4872B42AD}"/>
                </a:ext>
              </a:extLst>
            </p:cNvPr>
            <p:cNvSpPr/>
            <p:nvPr/>
          </p:nvSpPr>
          <p:spPr>
            <a:xfrm>
              <a:off x="1534300" y="-26052"/>
              <a:ext cx="3701222" cy="1594628"/>
            </a:xfrm>
            <a:custGeom>
              <a:avLst/>
              <a:gdLst/>
              <a:ahLst/>
              <a:cxnLst/>
              <a:rect l="l" t="t" r="r" b="b"/>
              <a:pathLst>
                <a:path w="3701222" h="1594628">
                  <a:moveTo>
                    <a:pt x="50132" y="0"/>
                  </a:moveTo>
                  <a:lnTo>
                    <a:pt x="3651089" y="0"/>
                  </a:lnTo>
                  <a:cubicBezTo>
                    <a:pt x="3664385" y="0"/>
                    <a:pt x="3677137" y="5282"/>
                    <a:pt x="3686538" y="14683"/>
                  </a:cubicBezTo>
                  <a:cubicBezTo>
                    <a:pt x="3695940" y="24085"/>
                    <a:pt x="3701222" y="36836"/>
                    <a:pt x="3701222" y="50132"/>
                  </a:cubicBezTo>
                  <a:lnTo>
                    <a:pt x="3701222" y="1544496"/>
                  </a:lnTo>
                  <a:cubicBezTo>
                    <a:pt x="3701222" y="1572183"/>
                    <a:pt x="3678777" y="1594628"/>
                    <a:pt x="3651089" y="1594628"/>
                  </a:cubicBezTo>
                  <a:lnTo>
                    <a:pt x="50132" y="1594628"/>
                  </a:lnTo>
                  <a:cubicBezTo>
                    <a:pt x="22445" y="1594628"/>
                    <a:pt x="0" y="1572183"/>
                    <a:pt x="0" y="1544496"/>
                  </a:cubicBezTo>
                  <a:lnTo>
                    <a:pt x="0" y="50132"/>
                  </a:lnTo>
                  <a:cubicBezTo>
                    <a:pt x="0" y="22445"/>
                    <a:pt x="22445" y="0"/>
                    <a:pt x="5013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24000"/>
                  </a:srgbClr>
                </a:gs>
                <a:gs pos="50000">
                  <a:srgbClr val="FA1E00">
                    <a:alpha val="0"/>
                  </a:srgbClr>
                </a:gs>
                <a:gs pos="100000">
                  <a:srgbClr val="8C52FF">
                    <a:alpha val="24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n-IN" dirty="0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59272060-2ACD-D4FA-DD00-4DD3D6D44463}"/>
                </a:ext>
              </a:extLst>
            </p:cNvPr>
            <p:cNvSpPr txBox="1"/>
            <p:nvPr/>
          </p:nvSpPr>
          <p:spPr>
            <a:xfrm>
              <a:off x="0" y="-38100"/>
              <a:ext cx="3701222" cy="16327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478A06FB-6D12-0FB4-3B13-35167DEAE89E}"/>
              </a:ext>
            </a:extLst>
          </p:cNvPr>
          <p:cNvSpPr txBox="1"/>
          <p:nvPr/>
        </p:nvSpPr>
        <p:spPr>
          <a:xfrm>
            <a:off x="3154282" y="3989869"/>
            <a:ext cx="11977333" cy="928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36" dirty="0">
                <a:solidFill>
                  <a:srgbClr val="FBBD21"/>
                </a:solidFill>
                <a:latin typeface="Press Start 2P"/>
                <a:sym typeface="Press Start 2P"/>
              </a:rPr>
              <a:t>Benefits/</a:t>
            </a:r>
            <a:r>
              <a:rPr lang="en-US" sz="5436" dirty="0" err="1">
                <a:solidFill>
                  <a:srgbClr val="FBBD21"/>
                </a:solidFill>
                <a:latin typeface="Press Start 2P"/>
                <a:sym typeface="Press Start 2P"/>
              </a:rPr>
              <a:t>imapact</a:t>
            </a:r>
            <a:endParaRPr lang="en-IN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E37DB8-2631-07A9-B268-9BB76ACD84FC}"/>
              </a:ext>
            </a:extLst>
          </p:cNvPr>
          <p:cNvSpPr txBox="1"/>
          <p:nvPr/>
        </p:nvSpPr>
        <p:spPr>
          <a:xfrm>
            <a:off x="2320595" y="5351856"/>
            <a:ext cx="13771472" cy="928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36" dirty="0">
                <a:solidFill>
                  <a:srgbClr val="FBBD21"/>
                </a:solidFill>
                <a:latin typeface="Press Start 2P"/>
                <a:sym typeface="Press Start 2P"/>
              </a:rPr>
              <a:t>Novelty/</a:t>
            </a:r>
            <a:r>
              <a:rPr lang="en-US" sz="5436" dirty="0" err="1">
                <a:solidFill>
                  <a:srgbClr val="FBBD21"/>
                </a:solidFill>
                <a:latin typeface="Press Start 2P"/>
                <a:sym typeface="Press Start 2P"/>
              </a:rPr>
              <a:t>feasability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14356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D0102">
                <a:alpha val="100000"/>
              </a:srgbClr>
            </a:gs>
            <a:gs pos="20000">
              <a:srgbClr val="0D0102">
                <a:alpha val="100000"/>
              </a:srgbClr>
            </a:gs>
            <a:gs pos="40000">
              <a:srgbClr val="0D0102">
                <a:alpha val="100000"/>
              </a:srgbClr>
            </a:gs>
            <a:gs pos="60000">
              <a:srgbClr val="320404">
                <a:alpha val="100000"/>
              </a:srgbClr>
            </a:gs>
            <a:gs pos="80000">
              <a:srgbClr val="5B0506">
                <a:alpha val="100000"/>
              </a:srgbClr>
            </a:gs>
            <a:gs pos="100000">
              <a:srgbClr val="BF200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DB67AC-F157-2156-A848-9C18215E9B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C6B4D6FC-3999-2719-8B06-AFF65E363F3E}"/>
              </a:ext>
            </a:extLst>
          </p:cNvPr>
          <p:cNvGrpSpPr/>
          <p:nvPr/>
        </p:nvGrpSpPr>
        <p:grpSpPr>
          <a:xfrm>
            <a:off x="-1" y="6102904"/>
            <a:ext cx="18288001" cy="4173475"/>
            <a:chOff x="0" y="0"/>
            <a:chExt cx="26432403" cy="567068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A98B4CEB-4668-7B65-24C4-A4CAE1F7BA44}"/>
                </a:ext>
              </a:extLst>
            </p:cNvPr>
            <p:cNvSpPr/>
            <p:nvPr/>
          </p:nvSpPr>
          <p:spPr>
            <a:xfrm flipV="1">
              <a:off x="0" y="0"/>
              <a:ext cx="5670680" cy="5670680"/>
            </a:xfrm>
            <a:custGeom>
              <a:avLst/>
              <a:gdLst/>
              <a:ahLst/>
              <a:cxnLst/>
              <a:rect l="l" t="t" r="r" b="b"/>
              <a:pathLst>
                <a:path w="5670680" h="5670680">
                  <a:moveTo>
                    <a:pt x="0" y="5670680"/>
                  </a:moveTo>
                  <a:lnTo>
                    <a:pt x="5670680" y="5670680"/>
                  </a:lnTo>
                  <a:lnTo>
                    <a:pt x="5670680" y="0"/>
                  </a:lnTo>
                  <a:lnTo>
                    <a:pt x="0" y="0"/>
                  </a:lnTo>
                  <a:lnTo>
                    <a:pt x="0" y="567068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4F061B6-0D14-EA9A-3F3D-0E4B568391DB}"/>
                </a:ext>
              </a:extLst>
            </p:cNvPr>
            <p:cNvSpPr/>
            <p:nvPr/>
          </p:nvSpPr>
          <p:spPr>
            <a:xfrm flipV="1">
              <a:off x="5148443" y="0"/>
              <a:ext cx="5670680" cy="5670680"/>
            </a:xfrm>
            <a:custGeom>
              <a:avLst/>
              <a:gdLst/>
              <a:ahLst/>
              <a:cxnLst/>
              <a:rect l="l" t="t" r="r" b="b"/>
              <a:pathLst>
                <a:path w="5670680" h="5670680">
                  <a:moveTo>
                    <a:pt x="0" y="5670680"/>
                  </a:moveTo>
                  <a:lnTo>
                    <a:pt x="5670679" y="5670680"/>
                  </a:lnTo>
                  <a:lnTo>
                    <a:pt x="5670679" y="0"/>
                  </a:lnTo>
                  <a:lnTo>
                    <a:pt x="0" y="0"/>
                  </a:lnTo>
                  <a:lnTo>
                    <a:pt x="0" y="567068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3217CC19-4D1D-3FBA-D403-82774691732C}"/>
                </a:ext>
              </a:extLst>
            </p:cNvPr>
            <p:cNvSpPr/>
            <p:nvPr/>
          </p:nvSpPr>
          <p:spPr>
            <a:xfrm flipV="1">
              <a:off x="10379344" y="0"/>
              <a:ext cx="5670680" cy="5670680"/>
            </a:xfrm>
            <a:custGeom>
              <a:avLst/>
              <a:gdLst/>
              <a:ahLst/>
              <a:cxnLst/>
              <a:rect l="l" t="t" r="r" b="b"/>
              <a:pathLst>
                <a:path w="5670680" h="5670680">
                  <a:moveTo>
                    <a:pt x="0" y="5670680"/>
                  </a:moveTo>
                  <a:lnTo>
                    <a:pt x="5670680" y="5670680"/>
                  </a:lnTo>
                  <a:lnTo>
                    <a:pt x="5670680" y="0"/>
                  </a:lnTo>
                  <a:lnTo>
                    <a:pt x="0" y="0"/>
                  </a:lnTo>
                  <a:lnTo>
                    <a:pt x="0" y="567068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954AF1F4-6DB9-9C94-D201-48942279C752}"/>
                </a:ext>
              </a:extLst>
            </p:cNvPr>
            <p:cNvSpPr/>
            <p:nvPr/>
          </p:nvSpPr>
          <p:spPr>
            <a:xfrm flipV="1">
              <a:off x="15555273" y="0"/>
              <a:ext cx="5670680" cy="5670680"/>
            </a:xfrm>
            <a:custGeom>
              <a:avLst/>
              <a:gdLst/>
              <a:ahLst/>
              <a:cxnLst/>
              <a:rect l="l" t="t" r="r" b="b"/>
              <a:pathLst>
                <a:path w="5670680" h="5670680">
                  <a:moveTo>
                    <a:pt x="0" y="5670680"/>
                  </a:moveTo>
                  <a:lnTo>
                    <a:pt x="5670680" y="5670680"/>
                  </a:lnTo>
                  <a:lnTo>
                    <a:pt x="5670680" y="0"/>
                  </a:lnTo>
                  <a:lnTo>
                    <a:pt x="0" y="0"/>
                  </a:lnTo>
                  <a:lnTo>
                    <a:pt x="0" y="567068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ECC55EFA-D3B8-7549-6214-95755D529FA9}"/>
                </a:ext>
              </a:extLst>
            </p:cNvPr>
            <p:cNvSpPr/>
            <p:nvPr/>
          </p:nvSpPr>
          <p:spPr>
            <a:xfrm flipV="1">
              <a:off x="20761724" y="0"/>
              <a:ext cx="5670680" cy="5670680"/>
            </a:xfrm>
            <a:custGeom>
              <a:avLst/>
              <a:gdLst/>
              <a:ahLst/>
              <a:cxnLst/>
              <a:rect l="l" t="t" r="r" b="b"/>
              <a:pathLst>
                <a:path w="5670680" h="5670680">
                  <a:moveTo>
                    <a:pt x="0" y="5670680"/>
                  </a:moveTo>
                  <a:lnTo>
                    <a:pt x="5670679" y="5670680"/>
                  </a:lnTo>
                  <a:lnTo>
                    <a:pt x="5670679" y="0"/>
                  </a:lnTo>
                  <a:lnTo>
                    <a:pt x="0" y="0"/>
                  </a:lnTo>
                  <a:lnTo>
                    <a:pt x="0" y="567068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1" name="Freeform 11">
            <a:extLst>
              <a:ext uri="{FF2B5EF4-FFF2-40B4-BE49-F238E27FC236}">
                <a16:creationId xmlns:a16="http://schemas.microsoft.com/office/drawing/2014/main" id="{2C1947EB-D7B1-53E2-F430-F48042B1527E}"/>
              </a:ext>
            </a:extLst>
          </p:cNvPr>
          <p:cNvSpPr/>
          <p:nvPr/>
        </p:nvSpPr>
        <p:spPr>
          <a:xfrm>
            <a:off x="12151913" y="286051"/>
            <a:ext cx="917607" cy="593428"/>
          </a:xfrm>
          <a:custGeom>
            <a:avLst/>
            <a:gdLst/>
            <a:ahLst/>
            <a:cxnLst/>
            <a:rect l="l" t="t" r="r" b="b"/>
            <a:pathLst>
              <a:path w="917607" h="593428">
                <a:moveTo>
                  <a:pt x="0" y="0"/>
                </a:moveTo>
                <a:lnTo>
                  <a:pt x="917607" y="0"/>
                </a:lnTo>
                <a:lnTo>
                  <a:pt x="917607" y="593428"/>
                </a:lnTo>
                <a:lnTo>
                  <a:pt x="0" y="5934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51289" t="-712452" r="-226414" b="-1472496"/>
            </a:stretch>
          </a:blipFill>
        </p:spPr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755F72FB-C9D6-5955-B6DD-E1DB1D72E322}"/>
              </a:ext>
            </a:extLst>
          </p:cNvPr>
          <p:cNvGrpSpPr/>
          <p:nvPr/>
        </p:nvGrpSpPr>
        <p:grpSpPr>
          <a:xfrm>
            <a:off x="301426" y="219376"/>
            <a:ext cx="17741251" cy="2276313"/>
            <a:chOff x="0" y="0"/>
            <a:chExt cx="23655002" cy="3035084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3531592F-144E-F80F-8035-933FE8DCE7B4}"/>
                </a:ext>
              </a:extLst>
            </p:cNvPr>
            <p:cNvSpPr/>
            <p:nvPr/>
          </p:nvSpPr>
          <p:spPr>
            <a:xfrm>
              <a:off x="0" y="476469"/>
              <a:ext cx="2809929" cy="1083105"/>
            </a:xfrm>
            <a:custGeom>
              <a:avLst/>
              <a:gdLst/>
              <a:ahLst/>
              <a:cxnLst/>
              <a:rect l="l" t="t" r="r" b="b"/>
              <a:pathLst>
                <a:path w="2809929" h="1083105">
                  <a:moveTo>
                    <a:pt x="0" y="0"/>
                  </a:moveTo>
                  <a:lnTo>
                    <a:pt x="2809929" y="0"/>
                  </a:lnTo>
                  <a:lnTo>
                    <a:pt x="2809929" y="1083104"/>
                  </a:lnTo>
                  <a:lnTo>
                    <a:pt x="0" y="10831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E1B17548-9576-2FA9-4453-993C1E0AD445}"/>
                </a:ext>
              </a:extLst>
            </p:cNvPr>
            <p:cNvSpPr/>
            <p:nvPr/>
          </p:nvSpPr>
          <p:spPr>
            <a:xfrm>
              <a:off x="19175146" y="0"/>
              <a:ext cx="4479856" cy="2036042"/>
            </a:xfrm>
            <a:custGeom>
              <a:avLst/>
              <a:gdLst/>
              <a:ahLst/>
              <a:cxnLst/>
              <a:rect l="l" t="t" r="r" b="b"/>
              <a:pathLst>
                <a:path w="4479856" h="2036042">
                  <a:moveTo>
                    <a:pt x="0" y="0"/>
                  </a:moveTo>
                  <a:lnTo>
                    <a:pt x="4479856" y="0"/>
                  </a:lnTo>
                  <a:lnTo>
                    <a:pt x="4479856" y="2036042"/>
                  </a:lnTo>
                  <a:lnTo>
                    <a:pt x="0" y="20360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55858" b="-64168"/>
              </a:stretch>
            </a:blipFill>
          </p:spPr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8033ECA4-499B-AA45-364B-A5F4CBB1BCF0}"/>
                </a:ext>
              </a:extLst>
            </p:cNvPr>
            <p:cNvSpPr txBox="1"/>
            <p:nvPr/>
          </p:nvSpPr>
          <p:spPr>
            <a:xfrm>
              <a:off x="6710099" y="333595"/>
              <a:ext cx="9559255" cy="135934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582"/>
                </a:lnSpc>
                <a:spcBef>
                  <a:spcPct val="0"/>
                </a:spcBef>
              </a:pPr>
              <a:r>
                <a:rPr lang="en-US" sz="7558" dirty="0">
                  <a:solidFill>
                    <a:srgbClr val="FBBD21"/>
                  </a:solidFill>
                  <a:latin typeface="Press Start 2P"/>
                  <a:ea typeface="Press Start 2P"/>
                  <a:cs typeface="Press Start 2P"/>
                  <a:sym typeface="Press Start 2P"/>
                </a:rPr>
                <a:t>PHOENIX</a:t>
              </a:r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EA681EB4-11B3-6B13-A7BD-85716740E5B6}"/>
                </a:ext>
              </a:extLst>
            </p:cNvPr>
            <p:cNvSpPr txBox="1"/>
            <p:nvPr/>
          </p:nvSpPr>
          <p:spPr>
            <a:xfrm>
              <a:off x="9269757" y="1821399"/>
              <a:ext cx="4606538" cy="12136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17"/>
                </a:lnSpc>
                <a:spcBef>
                  <a:spcPct val="0"/>
                </a:spcBef>
              </a:pPr>
              <a:r>
                <a:rPr lang="en-US" sz="5441">
                  <a:solidFill>
                    <a:srgbClr val="C62510"/>
                  </a:solidFill>
                  <a:latin typeface="Press Start 2P"/>
                  <a:ea typeface="Press Start 2P"/>
                  <a:cs typeface="Press Start 2P"/>
                  <a:sym typeface="Press Start 2P"/>
                </a:rPr>
                <a:t>HACKS</a:t>
              </a:r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B19D508B-8DBD-3169-18D9-FC572256D082}"/>
              </a:ext>
            </a:extLst>
          </p:cNvPr>
          <p:cNvGrpSpPr/>
          <p:nvPr/>
        </p:nvGrpSpPr>
        <p:grpSpPr>
          <a:xfrm>
            <a:off x="-3810000" y="2451711"/>
            <a:ext cx="19878621" cy="6199266"/>
            <a:chOff x="0" y="-38100"/>
            <a:chExt cx="5235522" cy="1632728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212B4C92-4541-AF6D-CD08-57640E5D2D97}"/>
                </a:ext>
              </a:extLst>
            </p:cNvPr>
            <p:cNvSpPr/>
            <p:nvPr/>
          </p:nvSpPr>
          <p:spPr>
            <a:xfrm>
              <a:off x="1534300" y="-26052"/>
              <a:ext cx="3701222" cy="1594628"/>
            </a:xfrm>
            <a:custGeom>
              <a:avLst/>
              <a:gdLst/>
              <a:ahLst/>
              <a:cxnLst/>
              <a:rect l="l" t="t" r="r" b="b"/>
              <a:pathLst>
                <a:path w="3701222" h="1594628">
                  <a:moveTo>
                    <a:pt x="50132" y="0"/>
                  </a:moveTo>
                  <a:lnTo>
                    <a:pt x="3651089" y="0"/>
                  </a:lnTo>
                  <a:cubicBezTo>
                    <a:pt x="3664385" y="0"/>
                    <a:pt x="3677137" y="5282"/>
                    <a:pt x="3686538" y="14683"/>
                  </a:cubicBezTo>
                  <a:cubicBezTo>
                    <a:pt x="3695940" y="24085"/>
                    <a:pt x="3701222" y="36836"/>
                    <a:pt x="3701222" y="50132"/>
                  </a:cubicBezTo>
                  <a:lnTo>
                    <a:pt x="3701222" y="1544496"/>
                  </a:lnTo>
                  <a:cubicBezTo>
                    <a:pt x="3701222" y="1572183"/>
                    <a:pt x="3678777" y="1594628"/>
                    <a:pt x="3651089" y="1594628"/>
                  </a:cubicBezTo>
                  <a:lnTo>
                    <a:pt x="50132" y="1594628"/>
                  </a:lnTo>
                  <a:cubicBezTo>
                    <a:pt x="22445" y="1594628"/>
                    <a:pt x="0" y="1572183"/>
                    <a:pt x="0" y="1544496"/>
                  </a:cubicBezTo>
                  <a:lnTo>
                    <a:pt x="0" y="50132"/>
                  </a:lnTo>
                  <a:cubicBezTo>
                    <a:pt x="0" y="22445"/>
                    <a:pt x="22445" y="0"/>
                    <a:pt x="5013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24000"/>
                  </a:srgbClr>
                </a:gs>
                <a:gs pos="50000">
                  <a:srgbClr val="FA1E00">
                    <a:alpha val="0"/>
                  </a:srgbClr>
                </a:gs>
                <a:gs pos="100000">
                  <a:srgbClr val="8C52FF">
                    <a:alpha val="24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n-IN" dirty="0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8FB3B006-7064-1C8C-6862-2E3878F1450B}"/>
                </a:ext>
              </a:extLst>
            </p:cNvPr>
            <p:cNvSpPr txBox="1"/>
            <p:nvPr/>
          </p:nvSpPr>
          <p:spPr>
            <a:xfrm>
              <a:off x="0" y="-38100"/>
              <a:ext cx="3701222" cy="16327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AAB93CA7-B4F7-6480-F8D6-12D819AC4B13}"/>
              </a:ext>
            </a:extLst>
          </p:cNvPr>
          <p:cNvSpPr txBox="1"/>
          <p:nvPr/>
        </p:nvSpPr>
        <p:spPr>
          <a:xfrm>
            <a:off x="3154282" y="4622500"/>
            <a:ext cx="11977333" cy="928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36" dirty="0">
                <a:solidFill>
                  <a:srgbClr val="FBBD21"/>
                </a:solidFill>
                <a:latin typeface="Press Start 2P"/>
                <a:sym typeface="Press Start 2P"/>
              </a:rPr>
              <a:t>Business Model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803498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D0102">
                <a:alpha val="100000"/>
              </a:srgbClr>
            </a:gs>
            <a:gs pos="20000">
              <a:srgbClr val="0D0102">
                <a:alpha val="100000"/>
              </a:srgbClr>
            </a:gs>
            <a:gs pos="40000">
              <a:srgbClr val="0D0102">
                <a:alpha val="100000"/>
              </a:srgbClr>
            </a:gs>
            <a:gs pos="60000">
              <a:srgbClr val="320404">
                <a:alpha val="100000"/>
              </a:srgbClr>
            </a:gs>
            <a:gs pos="80000">
              <a:srgbClr val="5B0506">
                <a:alpha val="100000"/>
              </a:srgbClr>
            </a:gs>
            <a:gs pos="100000">
              <a:srgbClr val="BF200A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5766077"/>
            <a:ext cx="19824303" cy="4253010"/>
            <a:chOff x="0" y="0"/>
            <a:chExt cx="26432403" cy="5670680"/>
          </a:xfrm>
        </p:grpSpPr>
        <p:sp>
          <p:nvSpPr>
            <p:cNvPr id="3" name="Freeform 3"/>
            <p:cNvSpPr/>
            <p:nvPr/>
          </p:nvSpPr>
          <p:spPr>
            <a:xfrm flipV="1">
              <a:off x="0" y="0"/>
              <a:ext cx="5670680" cy="5670680"/>
            </a:xfrm>
            <a:custGeom>
              <a:avLst/>
              <a:gdLst/>
              <a:ahLst/>
              <a:cxnLst/>
              <a:rect l="l" t="t" r="r" b="b"/>
              <a:pathLst>
                <a:path w="5670680" h="5670680">
                  <a:moveTo>
                    <a:pt x="0" y="5670680"/>
                  </a:moveTo>
                  <a:lnTo>
                    <a:pt x="5670680" y="5670680"/>
                  </a:lnTo>
                  <a:lnTo>
                    <a:pt x="5670680" y="0"/>
                  </a:lnTo>
                  <a:lnTo>
                    <a:pt x="0" y="0"/>
                  </a:lnTo>
                  <a:lnTo>
                    <a:pt x="0" y="567068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 flipV="1">
              <a:off x="5148443" y="0"/>
              <a:ext cx="5670680" cy="5670680"/>
            </a:xfrm>
            <a:custGeom>
              <a:avLst/>
              <a:gdLst/>
              <a:ahLst/>
              <a:cxnLst/>
              <a:rect l="l" t="t" r="r" b="b"/>
              <a:pathLst>
                <a:path w="5670680" h="5670680">
                  <a:moveTo>
                    <a:pt x="0" y="5670680"/>
                  </a:moveTo>
                  <a:lnTo>
                    <a:pt x="5670679" y="5670680"/>
                  </a:lnTo>
                  <a:lnTo>
                    <a:pt x="5670679" y="0"/>
                  </a:lnTo>
                  <a:lnTo>
                    <a:pt x="0" y="0"/>
                  </a:lnTo>
                  <a:lnTo>
                    <a:pt x="0" y="567068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 flipV="1">
              <a:off x="10379344" y="0"/>
              <a:ext cx="5670680" cy="5670680"/>
            </a:xfrm>
            <a:custGeom>
              <a:avLst/>
              <a:gdLst/>
              <a:ahLst/>
              <a:cxnLst/>
              <a:rect l="l" t="t" r="r" b="b"/>
              <a:pathLst>
                <a:path w="5670680" h="5670680">
                  <a:moveTo>
                    <a:pt x="0" y="5670680"/>
                  </a:moveTo>
                  <a:lnTo>
                    <a:pt x="5670680" y="5670680"/>
                  </a:lnTo>
                  <a:lnTo>
                    <a:pt x="5670680" y="0"/>
                  </a:lnTo>
                  <a:lnTo>
                    <a:pt x="0" y="0"/>
                  </a:lnTo>
                  <a:lnTo>
                    <a:pt x="0" y="567068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 flipV="1">
              <a:off x="15555273" y="0"/>
              <a:ext cx="5670680" cy="5670680"/>
            </a:xfrm>
            <a:custGeom>
              <a:avLst/>
              <a:gdLst/>
              <a:ahLst/>
              <a:cxnLst/>
              <a:rect l="l" t="t" r="r" b="b"/>
              <a:pathLst>
                <a:path w="5670680" h="5670680">
                  <a:moveTo>
                    <a:pt x="0" y="5670680"/>
                  </a:moveTo>
                  <a:lnTo>
                    <a:pt x="5670680" y="5670680"/>
                  </a:lnTo>
                  <a:lnTo>
                    <a:pt x="5670680" y="0"/>
                  </a:lnTo>
                  <a:lnTo>
                    <a:pt x="0" y="0"/>
                  </a:lnTo>
                  <a:lnTo>
                    <a:pt x="0" y="567068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 flipV="1">
              <a:off x="20761724" y="0"/>
              <a:ext cx="5670680" cy="5670680"/>
            </a:xfrm>
            <a:custGeom>
              <a:avLst/>
              <a:gdLst/>
              <a:ahLst/>
              <a:cxnLst/>
              <a:rect l="l" t="t" r="r" b="b"/>
              <a:pathLst>
                <a:path w="5670680" h="5670680">
                  <a:moveTo>
                    <a:pt x="0" y="5670680"/>
                  </a:moveTo>
                  <a:lnTo>
                    <a:pt x="5670679" y="5670680"/>
                  </a:lnTo>
                  <a:lnTo>
                    <a:pt x="5670679" y="0"/>
                  </a:lnTo>
                  <a:lnTo>
                    <a:pt x="0" y="0"/>
                  </a:lnTo>
                  <a:lnTo>
                    <a:pt x="0" y="567068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8" name="Freeform 8"/>
          <p:cNvSpPr/>
          <p:nvPr/>
        </p:nvSpPr>
        <p:spPr>
          <a:xfrm>
            <a:off x="12151913" y="286051"/>
            <a:ext cx="917607" cy="583903"/>
          </a:xfrm>
          <a:custGeom>
            <a:avLst/>
            <a:gdLst/>
            <a:ahLst/>
            <a:cxnLst/>
            <a:rect l="l" t="t" r="r" b="b"/>
            <a:pathLst>
              <a:path w="917607" h="583903">
                <a:moveTo>
                  <a:pt x="0" y="0"/>
                </a:moveTo>
                <a:lnTo>
                  <a:pt x="917607" y="0"/>
                </a:lnTo>
                <a:lnTo>
                  <a:pt x="917607" y="583903"/>
                </a:lnTo>
                <a:lnTo>
                  <a:pt x="0" y="58390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51289" t="-724074" r="-226414" b="-1498148"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301426" y="219376"/>
            <a:ext cx="17741251" cy="2276313"/>
            <a:chOff x="0" y="0"/>
            <a:chExt cx="23655002" cy="3035084"/>
          </a:xfrm>
        </p:grpSpPr>
        <p:sp>
          <p:nvSpPr>
            <p:cNvPr id="10" name="Freeform 10"/>
            <p:cNvSpPr/>
            <p:nvPr/>
          </p:nvSpPr>
          <p:spPr>
            <a:xfrm>
              <a:off x="0" y="476469"/>
              <a:ext cx="2809929" cy="1083105"/>
            </a:xfrm>
            <a:custGeom>
              <a:avLst/>
              <a:gdLst/>
              <a:ahLst/>
              <a:cxnLst/>
              <a:rect l="l" t="t" r="r" b="b"/>
              <a:pathLst>
                <a:path w="2809929" h="1083105">
                  <a:moveTo>
                    <a:pt x="0" y="0"/>
                  </a:moveTo>
                  <a:lnTo>
                    <a:pt x="2809929" y="0"/>
                  </a:lnTo>
                  <a:lnTo>
                    <a:pt x="2809929" y="1083104"/>
                  </a:lnTo>
                  <a:lnTo>
                    <a:pt x="0" y="10831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19175146" y="0"/>
              <a:ext cx="4479856" cy="2036042"/>
            </a:xfrm>
            <a:custGeom>
              <a:avLst/>
              <a:gdLst/>
              <a:ahLst/>
              <a:cxnLst/>
              <a:rect l="l" t="t" r="r" b="b"/>
              <a:pathLst>
                <a:path w="4479856" h="2036042">
                  <a:moveTo>
                    <a:pt x="0" y="0"/>
                  </a:moveTo>
                  <a:lnTo>
                    <a:pt x="4479856" y="0"/>
                  </a:lnTo>
                  <a:lnTo>
                    <a:pt x="4479856" y="2036042"/>
                  </a:lnTo>
                  <a:lnTo>
                    <a:pt x="0" y="20360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55858" b="-64168"/>
              </a:stretch>
            </a:blipFill>
          </p:spPr>
        </p:sp>
        <p:sp>
          <p:nvSpPr>
            <p:cNvPr id="12" name="TextBox 12"/>
            <p:cNvSpPr txBox="1"/>
            <p:nvPr/>
          </p:nvSpPr>
          <p:spPr>
            <a:xfrm>
              <a:off x="7014899" y="333595"/>
              <a:ext cx="9254455" cy="135934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582"/>
                </a:lnSpc>
                <a:spcBef>
                  <a:spcPct val="0"/>
                </a:spcBef>
              </a:pPr>
              <a:r>
                <a:rPr lang="en-US" sz="7558" dirty="0">
                  <a:solidFill>
                    <a:srgbClr val="FBBD21"/>
                  </a:solidFill>
                  <a:latin typeface="Press Start 2P"/>
                  <a:ea typeface="Press Start 2P"/>
                  <a:cs typeface="Press Start 2P"/>
                  <a:sym typeface="Press Start 2P"/>
                </a:rPr>
                <a:t>PHOENIX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9269757" y="1821399"/>
              <a:ext cx="4606538" cy="12136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17"/>
                </a:lnSpc>
                <a:spcBef>
                  <a:spcPct val="0"/>
                </a:spcBef>
              </a:pPr>
              <a:r>
                <a:rPr lang="en-US" sz="5441">
                  <a:solidFill>
                    <a:srgbClr val="C62510"/>
                  </a:solidFill>
                  <a:latin typeface="Press Start 2P"/>
                  <a:ea typeface="Press Start 2P"/>
                  <a:cs typeface="Press Start 2P"/>
                  <a:sym typeface="Press Start 2P"/>
                </a:rPr>
                <a:t>HACKS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6138847" y="3227577"/>
            <a:ext cx="5797973" cy="5963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11"/>
              </a:lnSpc>
              <a:spcBef>
                <a:spcPct val="0"/>
              </a:spcBef>
            </a:pPr>
            <a:r>
              <a:rPr lang="en-US" sz="4436" b="1" dirty="0">
                <a:solidFill>
                  <a:srgbClr val="FBBD21"/>
                </a:solidFill>
                <a:latin typeface="Press Start 2P"/>
                <a:ea typeface="Press Start 2P"/>
                <a:cs typeface="Press Start 2P"/>
                <a:sym typeface="Press Start 2P"/>
              </a:rPr>
              <a:t>Team Name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3593825" y="4734864"/>
            <a:ext cx="1643835" cy="2826174"/>
            <a:chOff x="-1" y="-66674"/>
            <a:chExt cx="2191780" cy="3768232"/>
          </a:xfrm>
        </p:grpSpPr>
        <p:sp>
          <p:nvSpPr>
            <p:cNvPr id="16" name="TextBox 16"/>
            <p:cNvSpPr txBox="1"/>
            <p:nvPr/>
          </p:nvSpPr>
          <p:spPr>
            <a:xfrm>
              <a:off x="-1" y="-66674"/>
              <a:ext cx="2191780" cy="50013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dirty="0">
                  <a:solidFill>
                    <a:srgbClr val="FBBD21"/>
                  </a:solidFill>
                  <a:latin typeface="Press Start 2P"/>
                  <a:ea typeface="Press Start 2P"/>
                  <a:cs typeface="Press Start 2P"/>
                  <a:sym typeface="Press Start 2P"/>
                </a:rPr>
                <a:t>name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1022690"/>
              <a:ext cx="2097677" cy="50013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dirty="0">
                  <a:solidFill>
                    <a:srgbClr val="FBBD21"/>
                  </a:solidFill>
                  <a:latin typeface="Press Start 2P"/>
                  <a:ea typeface="Press Start 2P"/>
                  <a:cs typeface="Press Start 2P"/>
                  <a:sym typeface="Press Start 2P"/>
                </a:rPr>
                <a:t>name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-1" y="2112056"/>
              <a:ext cx="2097676" cy="50013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dirty="0">
                  <a:solidFill>
                    <a:srgbClr val="FBBD21"/>
                  </a:solidFill>
                  <a:latin typeface="Press Start 2P"/>
                  <a:ea typeface="Press Start 2P"/>
                  <a:cs typeface="Press Start 2P"/>
                  <a:sym typeface="Press Start 2P"/>
                </a:rPr>
                <a:t>name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3201421"/>
              <a:ext cx="2191779" cy="50013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dirty="0">
                  <a:solidFill>
                    <a:srgbClr val="FBBD21"/>
                  </a:solidFill>
                  <a:latin typeface="Press Start 2P"/>
                  <a:ea typeface="Press Start 2P"/>
                  <a:cs typeface="Press Start 2P"/>
                  <a:sym typeface="Press Start 2P"/>
                </a:rPr>
                <a:t>name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850150" y="-3149220"/>
            <a:ext cx="14262090" cy="11850795"/>
            <a:chOff x="0" y="-38100"/>
            <a:chExt cx="3756271" cy="3121196"/>
          </a:xfrm>
        </p:grpSpPr>
        <p:sp>
          <p:nvSpPr>
            <p:cNvPr id="21" name="Freeform 21"/>
            <p:cNvSpPr/>
            <p:nvPr/>
          </p:nvSpPr>
          <p:spPr>
            <a:xfrm>
              <a:off x="55049" y="1488468"/>
              <a:ext cx="3701222" cy="1594628"/>
            </a:xfrm>
            <a:custGeom>
              <a:avLst/>
              <a:gdLst/>
              <a:ahLst/>
              <a:cxnLst/>
              <a:rect l="l" t="t" r="r" b="b"/>
              <a:pathLst>
                <a:path w="3701222" h="1594628">
                  <a:moveTo>
                    <a:pt x="50132" y="0"/>
                  </a:moveTo>
                  <a:lnTo>
                    <a:pt x="3651089" y="0"/>
                  </a:lnTo>
                  <a:cubicBezTo>
                    <a:pt x="3664385" y="0"/>
                    <a:pt x="3677137" y="5282"/>
                    <a:pt x="3686538" y="14683"/>
                  </a:cubicBezTo>
                  <a:cubicBezTo>
                    <a:pt x="3695940" y="24085"/>
                    <a:pt x="3701222" y="36836"/>
                    <a:pt x="3701222" y="50132"/>
                  </a:cubicBezTo>
                  <a:lnTo>
                    <a:pt x="3701222" y="1544496"/>
                  </a:lnTo>
                  <a:cubicBezTo>
                    <a:pt x="3701222" y="1572183"/>
                    <a:pt x="3678777" y="1594628"/>
                    <a:pt x="3651089" y="1594628"/>
                  </a:cubicBezTo>
                  <a:lnTo>
                    <a:pt x="50132" y="1594628"/>
                  </a:lnTo>
                  <a:cubicBezTo>
                    <a:pt x="22445" y="1594628"/>
                    <a:pt x="0" y="1572183"/>
                    <a:pt x="0" y="1544496"/>
                  </a:cubicBezTo>
                  <a:lnTo>
                    <a:pt x="0" y="50132"/>
                  </a:lnTo>
                  <a:cubicBezTo>
                    <a:pt x="0" y="22445"/>
                    <a:pt x="22445" y="0"/>
                    <a:pt x="5013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24000"/>
                  </a:srgbClr>
                </a:gs>
                <a:gs pos="50000">
                  <a:srgbClr val="FA1E00">
                    <a:alpha val="0"/>
                  </a:srgbClr>
                </a:gs>
                <a:gs pos="100000">
                  <a:srgbClr val="8C52FF">
                    <a:alpha val="24000"/>
                  </a:srgbClr>
                </a:gs>
              </a:gsLst>
              <a:lin ang="5400000"/>
            </a:gradFill>
          </p:spPr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3701222" cy="16327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6579369" y="4734864"/>
            <a:ext cx="1493297" cy="2826175"/>
            <a:chOff x="-1" y="-66675"/>
            <a:chExt cx="1991062" cy="3768234"/>
          </a:xfrm>
        </p:grpSpPr>
        <p:sp>
          <p:nvSpPr>
            <p:cNvPr id="24" name="TextBox 24"/>
            <p:cNvSpPr txBox="1"/>
            <p:nvPr/>
          </p:nvSpPr>
          <p:spPr>
            <a:xfrm>
              <a:off x="-1" y="-66675"/>
              <a:ext cx="1966612" cy="50013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dirty="0">
                  <a:solidFill>
                    <a:srgbClr val="FBBD21"/>
                  </a:solidFill>
                  <a:latin typeface="Press Start 2P"/>
                  <a:ea typeface="Press Start 2P"/>
                  <a:cs typeface="Press Start 2P"/>
                  <a:sym typeface="Press Start 2P"/>
                </a:rPr>
                <a:t>dept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1022689"/>
              <a:ext cx="1966611" cy="50013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dirty="0">
                  <a:solidFill>
                    <a:srgbClr val="FBBD21"/>
                  </a:solidFill>
                  <a:latin typeface="Press Start 2P"/>
                  <a:ea typeface="Press Start 2P"/>
                  <a:cs typeface="Press Start 2P"/>
                  <a:sym typeface="Press Start 2P"/>
                </a:rPr>
                <a:t>dept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2112056"/>
              <a:ext cx="1966610" cy="50013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dirty="0">
                  <a:solidFill>
                    <a:srgbClr val="FBBD21"/>
                  </a:solidFill>
                  <a:latin typeface="Press Start 2P"/>
                  <a:ea typeface="Press Start 2P"/>
                  <a:cs typeface="Press Start 2P"/>
                  <a:sym typeface="Press Start 2P"/>
                </a:rPr>
                <a:t>dept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3201421"/>
              <a:ext cx="1991061" cy="50013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dirty="0">
                  <a:solidFill>
                    <a:srgbClr val="FBBD21"/>
                  </a:solidFill>
                  <a:latin typeface="Press Start 2P"/>
                  <a:ea typeface="Press Start 2P"/>
                  <a:cs typeface="Press Start 2P"/>
                  <a:sym typeface="Press Start 2P"/>
                </a:rPr>
                <a:t>dept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9878357" y="4734864"/>
            <a:ext cx="1567829" cy="2826175"/>
            <a:chOff x="-1" y="-66675"/>
            <a:chExt cx="2090438" cy="3768234"/>
          </a:xfrm>
        </p:grpSpPr>
        <p:sp>
          <p:nvSpPr>
            <p:cNvPr id="29" name="TextBox 29"/>
            <p:cNvSpPr txBox="1"/>
            <p:nvPr/>
          </p:nvSpPr>
          <p:spPr>
            <a:xfrm>
              <a:off x="-1" y="-66675"/>
              <a:ext cx="2090438" cy="50013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dirty="0">
                  <a:solidFill>
                    <a:srgbClr val="FBBD21"/>
                  </a:solidFill>
                  <a:latin typeface="Press Start 2P"/>
                  <a:ea typeface="Press Start 2P"/>
                  <a:cs typeface="Press Start 2P"/>
                  <a:sym typeface="Press Start 2P"/>
                </a:rPr>
                <a:t>year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-1" y="1022689"/>
              <a:ext cx="1966611" cy="50013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dirty="0">
                  <a:solidFill>
                    <a:srgbClr val="FBBD21"/>
                  </a:solidFill>
                  <a:latin typeface="Press Start 2P"/>
                  <a:ea typeface="Press Start 2P"/>
                  <a:cs typeface="Press Start 2P"/>
                  <a:sym typeface="Press Start 2P"/>
                </a:rPr>
                <a:t>year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2112056"/>
              <a:ext cx="2090437" cy="50013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dirty="0">
                  <a:solidFill>
                    <a:srgbClr val="FBBD21"/>
                  </a:solidFill>
                  <a:latin typeface="Press Start 2P"/>
                  <a:ea typeface="Press Start 2P"/>
                  <a:cs typeface="Press Start 2P"/>
                  <a:sym typeface="Press Start 2P"/>
                </a:rPr>
                <a:t>year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3201421"/>
              <a:ext cx="2025426" cy="50013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dirty="0">
                  <a:solidFill>
                    <a:srgbClr val="FBBD21"/>
                  </a:solidFill>
                  <a:latin typeface="Press Start 2P"/>
                  <a:ea typeface="Press Start 2P"/>
                  <a:cs typeface="Press Start 2P"/>
                  <a:sym typeface="Press Start 2P"/>
                </a:rPr>
                <a:t>year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3177346" y="4734864"/>
            <a:ext cx="1474959" cy="2826175"/>
            <a:chOff x="-1" y="-66675"/>
            <a:chExt cx="1966612" cy="3768234"/>
          </a:xfrm>
        </p:grpSpPr>
        <p:sp>
          <p:nvSpPr>
            <p:cNvPr id="34" name="TextBox 34"/>
            <p:cNvSpPr txBox="1"/>
            <p:nvPr/>
          </p:nvSpPr>
          <p:spPr>
            <a:xfrm>
              <a:off x="-1" y="-66675"/>
              <a:ext cx="1966612" cy="50013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dirty="0">
                  <a:solidFill>
                    <a:srgbClr val="FBBD21"/>
                  </a:solidFill>
                  <a:latin typeface="Press Start 2P"/>
                  <a:ea typeface="Press Start 2P"/>
                  <a:cs typeface="Press Start 2P"/>
                  <a:sym typeface="Press Start 2P"/>
                </a:rPr>
                <a:t>role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1022689"/>
              <a:ext cx="1966611" cy="50013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dirty="0">
                  <a:solidFill>
                    <a:srgbClr val="FBBD21"/>
                  </a:solidFill>
                  <a:latin typeface="Press Start 2P"/>
                  <a:ea typeface="Press Start 2P"/>
                  <a:cs typeface="Press Start 2P"/>
                  <a:sym typeface="Press Start 2P"/>
                </a:rPr>
                <a:t>role</a:t>
              </a:r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0" y="2112056"/>
              <a:ext cx="1966611" cy="50013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dirty="0">
                  <a:solidFill>
                    <a:srgbClr val="FBBD21"/>
                  </a:solidFill>
                  <a:latin typeface="Press Start 2P"/>
                  <a:ea typeface="Press Start 2P"/>
                  <a:cs typeface="Press Start 2P"/>
                  <a:sym typeface="Press Start 2P"/>
                </a:rPr>
                <a:t>role</a:t>
              </a: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3201421"/>
              <a:ext cx="1966611" cy="50013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dirty="0">
                  <a:solidFill>
                    <a:srgbClr val="FBBD21"/>
                  </a:solidFill>
                  <a:latin typeface="Press Start 2P"/>
                  <a:ea typeface="Press Start 2P"/>
                  <a:cs typeface="Press Start 2P"/>
                  <a:sym typeface="Press Start 2P"/>
                </a:rPr>
                <a:t>role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61</Words>
  <Application>Microsoft Office PowerPoint</Application>
  <PresentationFormat>Custom</PresentationFormat>
  <Paragraphs>44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Press Start 2P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Phoenix hacks ppt template</dc:title>
  <dc:creator>RAKESH B</dc:creator>
  <cp:lastModifiedBy>Harish M</cp:lastModifiedBy>
  <cp:revision>3</cp:revision>
  <dcterms:created xsi:type="dcterms:W3CDTF">2006-08-16T00:00:00Z</dcterms:created>
  <dcterms:modified xsi:type="dcterms:W3CDTF">2026-08-09T03:19:40Z</dcterms:modified>
  <dc:identifier>DAHRkxMfsVQ</dc:identifier>
</cp:coreProperties>
</file>